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63" r:id="rId4"/>
    <p:sldId id="262" r:id="rId5"/>
    <p:sldId id="261" r:id="rId6"/>
    <p:sldId id="259" r:id="rId7"/>
    <p:sldId id="258" r:id="rId8"/>
    <p:sldId id="268" r:id="rId9"/>
    <p:sldId id="267" r:id="rId10"/>
    <p:sldId id="266" r:id="rId11"/>
    <p:sldId id="265" r:id="rId12"/>
    <p:sldId id="269" r:id="rId13"/>
    <p:sldId id="270" r:id="rId14"/>
    <p:sldId id="271" r:id="rId15"/>
    <p:sldId id="272" r:id="rId16"/>
    <p:sldId id="273" r:id="rId17"/>
    <p:sldId id="276" r:id="rId18"/>
    <p:sldId id="278" r:id="rId19"/>
    <p:sldId id="284" r:id="rId20"/>
    <p:sldId id="283" r:id="rId21"/>
    <p:sldId id="281" r:id="rId22"/>
    <p:sldId id="280" r:id="rId23"/>
    <p:sldId id="285" r:id="rId24"/>
    <p:sldId id="286" r:id="rId25"/>
    <p:sldId id="287" r:id="rId26"/>
    <p:sldId id="288" r:id="rId27"/>
    <p:sldId id="289" r:id="rId28"/>
    <p:sldId id="291" r:id="rId29"/>
    <p:sldId id="296" r:id="rId30"/>
    <p:sldId id="295" r:id="rId31"/>
    <p:sldId id="297" r:id="rId32"/>
    <p:sldId id="298" r:id="rId33"/>
    <p:sldId id="300" r:id="rId34"/>
    <p:sldId id="302" r:id="rId35"/>
    <p:sldId id="301" r:id="rId36"/>
    <p:sldId id="303" r:id="rId37"/>
    <p:sldId id="304" r:id="rId38"/>
    <p:sldId id="305" r:id="rId39"/>
    <p:sldId id="310" r:id="rId40"/>
    <p:sldId id="309" r:id="rId41"/>
    <p:sldId id="308" r:id="rId42"/>
    <p:sldId id="307" r:id="rId43"/>
    <p:sldId id="306" r:id="rId44"/>
    <p:sldId id="311" r:id="rId45"/>
    <p:sldId id="316" r:id="rId46"/>
    <p:sldId id="318" r:id="rId47"/>
    <p:sldId id="319" r:id="rId48"/>
    <p:sldId id="315" r:id="rId49"/>
    <p:sldId id="312" r:id="rId50"/>
    <p:sldId id="320" r:id="rId5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ru-RU" dirty="0">
                <a:solidFill>
                  <a:schemeClr val="bg1"/>
                </a:solidFill>
              </a:rPr>
              <a:t>РАСХОДЫ НА </a:t>
            </a:r>
            <a:r>
              <a:rPr lang="ru-RU" dirty="0" smtClean="0">
                <a:solidFill>
                  <a:schemeClr val="bg1"/>
                </a:solidFill>
              </a:rPr>
              <a:t>ОБРАЗОВАНИЕ МИЛЬКОВСКОГО МУНИЦИПАЛЬНОГО РАЙОНА </a:t>
            </a:r>
            <a:r>
              <a:rPr lang="ru-RU" dirty="0">
                <a:solidFill>
                  <a:schemeClr val="bg1"/>
                </a:solidFill>
              </a:rPr>
              <a:t>В 2015 ГОДУ</a:t>
            </a:r>
          </a:p>
        </c:rich>
      </c:tx>
      <c:layout>
        <c:manualLayout>
          <c:xMode val="edge"/>
          <c:yMode val="edge"/>
          <c:x val="0.19224135643887666"/>
          <c:y val="4.2175265550204566E-2"/>
        </c:manualLayout>
      </c:layout>
      <c:overlay val="0"/>
      <c:spPr>
        <a:solidFill>
          <a:srgbClr val="00B0F0"/>
        </a:solidFill>
        <a:ln>
          <a:solidFill>
            <a:schemeClr val="tx1"/>
          </a:solidFill>
        </a:ln>
      </c:spPr>
    </c:title>
    <c:autoTitleDeleted val="0"/>
    <c:view3D>
      <c:rotX val="10"/>
      <c:rotY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02683462521258E-2"/>
          <c:y val="0.24654352378355268"/>
          <c:w val="0.55898842436310492"/>
          <c:h val="0.631787755905909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СИСТЕМУ ОБРАЗОВАНИЯ МИЛЬКОВСКОГО РАЙОНП В 2015 ГОДУ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1.5975297826178701E-2"/>
                  <c:y val="-0.1620786096230853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366,7 (59,8 %)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990418870776208E-2"/>
                  <c:y val="0.1525271346661965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latin typeface="Times New Roman" pitchFamily="18" charset="0"/>
                        <a:cs typeface="Times New Roman" pitchFamily="18" charset="0"/>
                      </a:rPr>
                      <a:t>245,5 (40,1 %)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Краевой бюджет (млн.рублей)</c:v>
                </c:pt>
                <c:pt idx="1">
                  <c:v>Местный бюджет (млн. 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305.10000000000002</c:v>
                </c:pt>
                <c:pt idx="1">
                  <c:v>229.9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671990265932563"/>
          <c:y val="0.25948596291233339"/>
          <c:w val="0.25818017021123468"/>
          <c:h val="0.5020049100824546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 (млн.рублей) 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2"/>
              <c:layout>
                <c:manualLayout>
                  <c:x val="-2.4179661041246314E-2"/>
                  <c:y val="2.706253668206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Заработная плата</c:v>
                </c:pt>
                <c:pt idx="1">
                  <c:v>Коммунальные расходы</c:v>
                </c:pt>
                <c:pt idx="2">
                  <c:v>Прочие расходы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292.3</c:v>
                </c:pt>
                <c:pt idx="1">
                  <c:v>46.5</c:v>
                </c:pt>
                <c:pt idx="2">
                  <c:v>169.5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 год (млн.рублей)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2.5601994043672541E-2"/>
                  <c:y val="3.86607666886657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0679960291150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Заработная плата</c:v>
                </c:pt>
                <c:pt idx="1">
                  <c:v>Коммунальные расходы</c:v>
                </c:pt>
                <c:pt idx="2">
                  <c:v>Прочие расходы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311.7</c:v>
                </c:pt>
                <c:pt idx="1">
                  <c:v>46.8</c:v>
                </c:pt>
                <c:pt idx="2">
                  <c:v>176.6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238264"/>
        <c:axId val="161238656"/>
        <c:axId val="0"/>
      </c:bar3DChart>
      <c:catAx>
        <c:axId val="161238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238656"/>
        <c:crosses val="autoZero"/>
        <c:auto val="1"/>
        <c:lblAlgn val="ctr"/>
        <c:lblOffset val="100"/>
        <c:noMultiLvlLbl val="0"/>
      </c:catAx>
      <c:valAx>
        <c:axId val="161238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238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68668500110157"/>
          <c:y val="3.4375000000000003E-2"/>
          <c:w val="0.69715452755905516"/>
          <c:h val="0.9406250000000000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Учебники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110%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98%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102%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130%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173%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189%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1F0-4AE8-9EE8-0FE7D06534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Итого по ММР</c:v>
                </c:pt>
                <c:pt idx="2">
                  <c:v>МКОУ ДСШ</c:v>
                </c:pt>
                <c:pt idx="3">
                  <c:v>МКОУ МСШ №2</c:v>
                </c:pt>
                <c:pt idx="4">
                  <c:v>МКОУ МСШ №1</c:v>
                </c:pt>
                <c:pt idx="5">
                  <c:v>МКОУ АСШ</c:v>
                </c:pt>
                <c:pt idx="6">
                  <c:v>МКОУ МОССШ</c:v>
                </c:pt>
                <c:pt idx="7">
                  <c:v>МКОУ ШСШ</c:v>
                </c:pt>
                <c:pt idx="8">
                  <c:v>МКОУ ЛСШ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110</c:v>
                </c:pt>
                <c:pt idx="2">
                  <c:v>100</c:v>
                </c:pt>
                <c:pt idx="3">
                  <c:v>98</c:v>
                </c:pt>
                <c:pt idx="4">
                  <c:v>102</c:v>
                </c:pt>
                <c:pt idx="5">
                  <c:v>100</c:v>
                </c:pt>
                <c:pt idx="6">
                  <c:v>130</c:v>
                </c:pt>
                <c:pt idx="7">
                  <c:v>173</c:v>
                </c:pt>
                <c:pt idx="8">
                  <c:v>189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F0-4AE8-9EE8-0FE7D065347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Рабочие тетради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77%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102%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61F0-4AE8-9EE8-0FE7D065347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mtClean="0"/>
                      <a:t>100%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61F0-4AE8-9EE8-0FE7D065347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Итого по ММР</c:v>
                </c:pt>
                <c:pt idx="2">
                  <c:v>МКОУ ДСШ</c:v>
                </c:pt>
                <c:pt idx="3">
                  <c:v>МКОУ МСШ №2</c:v>
                </c:pt>
                <c:pt idx="4">
                  <c:v>МКОУ МСШ №1</c:v>
                </c:pt>
                <c:pt idx="5">
                  <c:v>МКОУ АСШ</c:v>
                </c:pt>
                <c:pt idx="6">
                  <c:v>МКОУ МОССШ</c:v>
                </c:pt>
                <c:pt idx="7">
                  <c:v>МКОУ ШСШ</c:v>
                </c:pt>
                <c:pt idx="8">
                  <c:v>МКОУ ЛСШ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100</c:v>
                </c:pt>
                <c:pt idx="2">
                  <c:v>77</c:v>
                </c:pt>
                <c:pt idx="3">
                  <c:v>102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1F0-4AE8-9EE8-0FE7D065347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2405416"/>
        <c:axId val="168624224"/>
      </c:barChart>
      <c:catAx>
        <c:axId val="1624054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8624224"/>
        <c:crosses val="autoZero"/>
        <c:auto val="1"/>
        <c:lblAlgn val="ctr"/>
        <c:lblOffset val="100"/>
        <c:noMultiLvlLbl val="0"/>
      </c:catAx>
      <c:valAx>
        <c:axId val="16862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405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131936376184195"/>
          <c:y val="0.4226400098425197"/>
          <c:w val="0.2344165149258369"/>
          <c:h val="0.160847440944881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ММР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4.652638412329272E-3"/>
                  <c:y val="0.274928714999279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7DD-45DA-86C5-8763A5F5FC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3052768246585441E-3"/>
                  <c:y val="0.331989391697242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DD-45DA-86C5-8763A5F5FC9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0856156295434969E-2"/>
                  <c:y val="0.32161472320670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7DD-45DA-86C5-8763A5F5FC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Лист1!$A$7:$A$9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63.3</c:v>
                </c:pt>
                <c:pt idx="1">
                  <c:v>65.8</c:v>
                </c:pt>
                <c:pt idx="2">
                  <c:v>64.900000000000006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7DD-45DA-86C5-8763A5F5FC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7.7543973538821481E-3"/>
                  <c:y val="0.17636936433916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7DD-45DA-86C5-8763A5F5FC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50879470776481E-3"/>
                  <c:y val="0.18155669858442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7DD-45DA-86C5-8763A5F5FC9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957915236987816E-2"/>
                  <c:y val="0.33717672594251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7DD-45DA-86C5-8763A5F5FC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Лист1!$A$7:$A$9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61.7</c:v>
                </c:pt>
                <c:pt idx="1">
                  <c:v>64.3</c:v>
                </c:pt>
                <c:pt idx="2">
                  <c:v>67.7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7DD-45DA-86C5-8763A5F5FC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0856156295434969E-2"/>
                  <c:y val="0.160807361603351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A7DD-45DA-86C5-8763A5F5FC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957915236987816E-2"/>
                  <c:y val="0.103746684905388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7DD-45DA-86C5-8763A5F5FC9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3052768246585441E-3"/>
                  <c:y val="0.171182030093890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A7DD-45DA-86C5-8763A5F5FC9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Лист1!$A$7:$A$9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63.9</c:v>
                </c:pt>
                <c:pt idx="1">
                  <c:v>62.5</c:v>
                </c:pt>
                <c:pt idx="2">
                  <c:v>65.900000000000006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7DD-45DA-86C5-8763A5F5FC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9763320"/>
        <c:axId val="169763712"/>
        <c:axId val="0"/>
      </c:bar3DChart>
      <c:catAx>
        <c:axId val="169763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763712"/>
        <c:crosses val="autoZero"/>
        <c:auto val="1"/>
        <c:lblAlgn val="ctr"/>
        <c:lblOffset val="100"/>
        <c:noMultiLvlLbl val="0"/>
      </c:catAx>
      <c:valAx>
        <c:axId val="169763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763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ММР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7.6427386761091596E-3"/>
                  <c:y val="0.20749328505982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A4F-415C-BB7C-BC5874FB25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1141909408873284E-3"/>
                  <c:y val="0.207493285059829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A4F-415C-BB7C-BC5874FB25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5856432056654963E-3"/>
                  <c:y val="0.290490599083761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A4F-415C-BB7C-BC5874FB25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Лист1!$A$7:$A$9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39.5</c:v>
                </c:pt>
                <c:pt idx="1">
                  <c:v>51.73</c:v>
                </c:pt>
                <c:pt idx="2">
                  <c:v>50.7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A4F-415C-BB7C-BC5874FB25D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756929616996516E-2"/>
                  <c:y val="0.20230595293333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A4F-415C-BB7C-BC5874FB25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814025087440152E-2"/>
                  <c:y val="0.165994628047863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A4F-415C-BB7C-BC5874FB25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285477352218319E-2"/>
                  <c:y val="0.119308638909402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A4F-415C-BB7C-BC5874FB25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Лист1!$A$7:$A$9</c:f>
              <c:numCache>
                <c:formatCode>General</c:formatCode>
                <c:ptCount val="3"/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42.3</c:v>
                </c:pt>
                <c:pt idx="1">
                  <c:v>46.4</c:v>
                </c:pt>
                <c:pt idx="2">
                  <c:v>46.7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A4F-415C-BB7C-BC5874FB25D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8342572822661985E-2"/>
                  <c:y val="0.10374664252991497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A4F-415C-BB7C-BC5874FB25D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285477352218319E-2"/>
                  <c:y val="8.8184646150427731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A4F-415C-BB7C-BC5874FB25D3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756929616996488E-2"/>
                  <c:y val="0.12968330316239371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A4F-415C-BB7C-BC5874FB25D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Лист1!$A$7:$A$9</c:f>
              <c:numCache>
                <c:formatCode>General</c:formatCode>
                <c:ptCount val="3"/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49.5</c:v>
                </c:pt>
                <c:pt idx="1">
                  <c:v>39.6</c:v>
                </c:pt>
                <c:pt idx="2">
                  <c:v>50.9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A4F-415C-BB7C-BC5874FB25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9764496"/>
        <c:axId val="169764888"/>
        <c:axId val="0"/>
      </c:bar3DChart>
      <c:catAx>
        <c:axId val="16976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764888"/>
        <c:crosses val="autoZero"/>
        <c:auto val="1"/>
        <c:lblAlgn val="ctr"/>
        <c:lblOffset val="100"/>
        <c:noMultiLvlLbl val="0"/>
      </c:catAx>
      <c:valAx>
        <c:axId val="169764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7644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Международный уровень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РДДТ</c:v>
                </c:pt>
                <c:pt idx="1">
                  <c:v>«Светлячок»</c:v>
                </c:pt>
                <c:pt idx="2">
                  <c:v>«Тополёк»</c:v>
                </c:pt>
                <c:pt idx="3">
                  <c:v>МКОУ МСШ № 2</c:v>
                </c:pt>
                <c:pt idx="4">
                  <c:v>«Росинка»</c:v>
                </c:pt>
                <c:pt idx="5">
                  <c:v>МКОУ МСШ № 1</c:v>
                </c:pt>
                <c:pt idx="6">
                  <c:v>МКОУ АСШ</c:v>
                </c:pt>
                <c:pt idx="7">
                  <c:v>МКОУ ЛСШ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Всероссийский уровень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РДДТ</c:v>
                </c:pt>
                <c:pt idx="1">
                  <c:v>«Светлячок»</c:v>
                </c:pt>
                <c:pt idx="2">
                  <c:v>«Тополёк»</c:v>
                </c:pt>
                <c:pt idx="3">
                  <c:v>МКОУ МСШ № 2</c:v>
                </c:pt>
                <c:pt idx="4">
                  <c:v>«Росинка»</c:v>
                </c:pt>
                <c:pt idx="5">
                  <c:v>МКОУ МСШ № 1</c:v>
                </c:pt>
                <c:pt idx="6">
                  <c:v>МКОУ АСШ</c:v>
                </c:pt>
                <c:pt idx="7">
                  <c:v>МКОУ ЛСШ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19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71134288"/>
        <c:axId val="171134680"/>
        <c:axId val="0"/>
      </c:bar3DChart>
      <c:catAx>
        <c:axId val="17113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134680"/>
        <c:crosses val="autoZero"/>
        <c:auto val="1"/>
        <c:lblAlgn val="ctr"/>
        <c:lblOffset val="100"/>
        <c:noMultiLvlLbl val="0"/>
      </c:catAx>
      <c:valAx>
        <c:axId val="171134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13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8102611453289288"/>
          <c:y val="0.15560135322760713"/>
          <c:w val="0.33160509265908122"/>
          <c:h val="0.11997277100203484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4" Type="http://schemas.openxmlformats.org/officeDocument/2006/relationships/image" Target="../media/image52.jpe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0.pn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0.pn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image" Target="../media/image49.png"/><Relationship Id="rId4" Type="http://schemas.openxmlformats.org/officeDocument/2006/relationships/image" Target="../media/image52.jpe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50.pn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0.pn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AF4173-BF73-4D92-AD6A-D45A80494C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72659-4100-408C-910A-F0C79E96DA56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algn="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Шаромская СШ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209D7-ACED-47DD-B6F7-F1E1A9EFE787}" type="parTrans" cxnId="{70684990-CA34-4DE7-A16C-10EC0BEE8677}">
      <dgm:prSet/>
      <dgm:spPr/>
      <dgm:t>
        <a:bodyPr/>
        <a:lstStyle/>
        <a:p>
          <a:endParaRPr lang="ru-RU"/>
        </a:p>
      </dgm:t>
    </dgm:pt>
    <dgm:pt modelId="{627732DF-951C-44E8-97D3-CD6598541A28}" type="sibTrans" cxnId="{70684990-CA34-4DE7-A16C-10EC0BEE8677}">
      <dgm:prSet/>
      <dgm:spPr/>
      <dgm:t>
        <a:bodyPr/>
        <a:lstStyle/>
        <a:p>
          <a:endParaRPr lang="ru-RU"/>
        </a:p>
      </dgm:t>
    </dgm:pt>
    <dgm:pt modelId="{10A48868-9BC0-484E-8D4A-E5CFE368818B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Мильковская СШ № 1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4B845-9598-4F2B-BFFD-27C3D296DCB5}" type="parTrans" cxnId="{1DF9441F-B62C-4FB7-8659-422054C0EC45}">
      <dgm:prSet/>
      <dgm:spPr/>
      <dgm:t>
        <a:bodyPr/>
        <a:lstStyle/>
        <a:p>
          <a:endParaRPr lang="ru-RU"/>
        </a:p>
      </dgm:t>
    </dgm:pt>
    <dgm:pt modelId="{1CF92668-5F25-4537-A64A-B53CEF9103E9}" type="sibTrans" cxnId="{1DF9441F-B62C-4FB7-8659-422054C0EC45}">
      <dgm:prSet/>
      <dgm:spPr/>
      <dgm:t>
        <a:bodyPr/>
        <a:lstStyle/>
        <a:p>
          <a:endParaRPr lang="ru-RU"/>
        </a:p>
      </dgm:t>
    </dgm:pt>
    <dgm:pt modelId="{4B1C1F5F-2FAA-40D7-99B8-3AD00267329B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Мильковская СШ № 2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C428E-972C-4600-80E3-2DCE6843C581}" type="parTrans" cxnId="{627CBB05-3215-49D4-B631-D5DEFC450C60}">
      <dgm:prSet/>
      <dgm:spPr/>
      <dgm:t>
        <a:bodyPr/>
        <a:lstStyle/>
        <a:p>
          <a:endParaRPr lang="ru-RU"/>
        </a:p>
      </dgm:t>
    </dgm:pt>
    <dgm:pt modelId="{258C1B4E-86AC-477A-8A16-DE9376B058FE}" type="sibTrans" cxnId="{627CBB05-3215-49D4-B631-D5DEFC450C60}">
      <dgm:prSet/>
      <dgm:spPr/>
      <dgm:t>
        <a:bodyPr/>
        <a:lstStyle/>
        <a:p>
          <a:endParaRPr lang="ru-RU"/>
        </a:p>
      </dgm:t>
    </dgm:pt>
    <dgm:pt modelId="{064E3121-A84E-40FE-AF37-9C2EB0F784C7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Мильковская ОССШ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C8E224-8AA2-40C6-9994-BCB54B4E205D}" type="parTrans" cxnId="{94119AB5-626F-4E31-86F9-BD151EFF3AC1}">
      <dgm:prSet/>
      <dgm:spPr/>
      <dgm:t>
        <a:bodyPr/>
        <a:lstStyle/>
        <a:p>
          <a:endParaRPr lang="ru-RU"/>
        </a:p>
      </dgm:t>
    </dgm:pt>
    <dgm:pt modelId="{5DF6A0A9-A183-49EA-80A0-C7DD3051D618}" type="sibTrans" cxnId="{94119AB5-626F-4E31-86F9-BD151EFF3AC1}">
      <dgm:prSet/>
      <dgm:spPr/>
      <dgm:t>
        <a:bodyPr/>
        <a:lstStyle/>
        <a:p>
          <a:endParaRPr lang="ru-RU"/>
        </a:p>
      </dgm:t>
    </dgm:pt>
    <dgm:pt modelId="{9A289D32-2F95-4DFF-9C67-216210F4E735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Долиновская СШ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088D6-A561-4C31-A1AB-C991775BCF7A}" type="parTrans" cxnId="{134099B3-8944-4BB4-AD43-EAA0692D4FE5}">
      <dgm:prSet/>
      <dgm:spPr/>
      <dgm:t>
        <a:bodyPr/>
        <a:lstStyle/>
        <a:p>
          <a:endParaRPr lang="ru-RU"/>
        </a:p>
      </dgm:t>
    </dgm:pt>
    <dgm:pt modelId="{138043BB-A563-48BB-B9D7-C45D7A56C596}" type="sibTrans" cxnId="{134099B3-8944-4BB4-AD43-EAA0692D4FE5}">
      <dgm:prSet/>
      <dgm:spPr/>
      <dgm:t>
        <a:bodyPr/>
        <a:lstStyle/>
        <a:p>
          <a:endParaRPr lang="ru-RU"/>
        </a:p>
      </dgm:t>
    </dgm:pt>
    <dgm:pt modelId="{0E7D8876-264C-4A0A-B7A6-A57492F34C1E}">
      <dgm:prSet custT="1"/>
      <dgm:spPr>
        <a:solidFill>
          <a:srgbClr val="D78BDD"/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Атласовская СШ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0032A8-23C3-411A-9217-EA02F57AB4C5}" type="parTrans" cxnId="{1066A446-DFE0-47B2-A085-9CDBE1499CAE}">
      <dgm:prSet/>
      <dgm:spPr/>
      <dgm:t>
        <a:bodyPr/>
        <a:lstStyle/>
        <a:p>
          <a:endParaRPr lang="ru-RU"/>
        </a:p>
      </dgm:t>
    </dgm:pt>
    <dgm:pt modelId="{2BA00D0F-277F-4035-9EA9-137D733153EF}" type="sibTrans" cxnId="{1066A446-DFE0-47B2-A085-9CDBE1499CAE}">
      <dgm:prSet/>
      <dgm:spPr/>
      <dgm:t>
        <a:bodyPr/>
        <a:lstStyle/>
        <a:p>
          <a:endParaRPr lang="ru-RU"/>
        </a:p>
      </dgm:t>
    </dgm:pt>
    <dgm:pt modelId="{E638EEE5-B8B9-43D1-881C-2D311A6A2FDD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algn="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МКОУ Лазовская</a:t>
          </a:r>
        </a:p>
        <a:p>
          <a:pPr>
            <a:spcAft>
              <a:spcPts val="0"/>
            </a:spcAft>
          </a:pP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СШ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DDB09D-A24D-4CF2-B271-B61961773DD6}" type="parTrans" cxnId="{2854E76D-712D-4C41-9329-62B2FC4B0334}">
      <dgm:prSet/>
      <dgm:spPr/>
      <dgm:t>
        <a:bodyPr/>
        <a:lstStyle/>
        <a:p>
          <a:endParaRPr lang="ru-RU"/>
        </a:p>
      </dgm:t>
    </dgm:pt>
    <dgm:pt modelId="{7FF4AB31-A99E-4216-B339-AEB15C18B9D7}" type="sibTrans" cxnId="{2854E76D-712D-4C41-9329-62B2FC4B0334}">
      <dgm:prSet/>
      <dgm:spPr/>
      <dgm:t>
        <a:bodyPr/>
        <a:lstStyle/>
        <a:p>
          <a:endParaRPr lang="ru-RU"/>
        </a:p>
      </dgm:t>
    </dgm:pt>
    <dgm:pt modelId="{A0BAF31E-F1E7-406C-903C-77861089F28B}" type="pres">
      <dgm:prSet presAssocID="{4AAF4173-BF73-4D92-AD6A-D45A80494C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EE1D6F-E97C-49BE-A9AB-7CB281C5053A}" type="pres">
      <dgm:prSet presAssocID="{1D372659-4100-408C-910A-F0C79E96DA56}" presName="node" presStyleLbl="node1" presStyleIdx="0" presStyleCnt="7" custLinFactNeighborY="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98FB2-8401-49EA-B4A4-F4AA677378CD}" type="pres">
      <dgm:prSet presAssocID="{627732DF-951C-44E8-97D3-CD6598541A28}" presName="sibTrans" presStyleCnt="0"/>
      <dgm:spPr/>
    </dgm:pt>
    <dgm:pt modelId="{2F0F19B6-B638-4568-A52B-1D0B93755E34}" type="pres">
      <dgm:prSet presAssocID="{10A48868-9BC0-484E-8D4A-E5CFE368818B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A7E96-D681-4EA1-8752-F85B95859C4D}" type="pres">
      <dgm:prSet presAssocID="{1CF92668-5F25-4537-A64A-B53CEF9103E9}" presName="sibTrans" presStyleCnt="0"/>
      <dgm:spPr/>
    </dgm:pt>
    <dgm:pt modelId="{FD6080F8-65AA-416C-94E1-60030D0EF6D5}" type="pres">
      <dgm:prSet presAssocID="{4B1C1F5F-2FAA-40D7-99B8-3AD00267329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41D5E-536F-45D6-AAA0-04A27FB07735}" type="pres">
      <dgm:prSet presAssocID="{258C1B4E-86AC-477A-8A16-DE9376B058FE}" presName="sibTrans" presStyleCnt="0"/>
      <dgm:spPr/>
    </dgm:pt>
    <dgm:pt modelId="{DF5576FB-ACEA-4E18-9D6C-4E9CFA230C6F}" type="pres">
      <dgm:prSet presAssocID="{064E3121-A84E-40FE-AF37-9C2EB0F784C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CBC90-671E-4DFF-A85A-BBBE94369BB6}" type="pres">
      <dgm:prSet presAssocID="{5DF6A0A9-A183-49EA-80A0-C7DD3051D618}" presName="sibTrans" presStyleCnt="0"/>
      <dgm:spPr/>
    </dgm:pt>
    <dgm:pt modelId="{76C500C8-65F6-41A7-831B-EEA4611AF01B}" type="pres">
      <dgm:prSet presAssocID="{9A289D32-2F95-4DFF-9C67-216210F4E73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FE917-7CA8-4971-85F1-45CE923309BB}" type="pres">
      <dgm:prSet presAssocID="{138043BB-A563-48BB-B9D7-C45D7A56C596}" presName="sibTrans" presStyleCnt="0"/>
      <dgm:spPr/>
    </dgm:pt>
    <dgm:pt modelId="{D5875ADE-5C19-4A76-919F-6F3E980A6CF3}" type="pres">
      <dgm:prSet presAssocID="{0E7D8876-264C-4A0A-B7A6-A57492F34C1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1D32F-33FF-4946-A7BA-AAF524D6422E}" type="pres">
      <dgm:prSet presAssocID="{2BA00D0F-277F-4035-9EA9-137D733153EF}" presName="sibTrans" presStyleCnt="0"/>
      <dgm:spPr/>
    </dgm:pt>
    <dgm:pt modelId="{87608BB2-E722-4A9E-88D4-A90D41DD7E53}" type="pres">
      <dgm:prSet presAssocID="{E638EEE5-B8B9-43D1-881C-2D311A6A2FDD}" presName="node" presStyleLbl="node1" presStyleIdx="6" presStyleCnt="7" custLinFactNeighborY="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2641B3-C700-4F9B-B75C-47832AC168C8}" type="presOf" srcId="{4AAF4173-BF73-4D92-AD6A-D45A80494CF2}" destId="{A0BAF31E-F1E7-406C-903C-77861089F28B}" srcOrd="0" destOrd="0" presId="urn:microsoft.com/office/officeart/2005/8/layout/default"/>
    <dgm:cxn modelId="{94119AB5-626F-4E31-86F9-BD151EFF3AC1}" srcId="{4AAF4173-BF73-4D92-AD6A-D45A80494CF2}" destId="{064E3121-A84E-40FE-AF37-9C2EB0F784C7}" srcOrd="3" destOrd="0" parTransId="{6EC8E224-8AA2-40C6-9994-BCB54B4E205D}" sibTransId="{5DF6A0A9-A183-49EA-80A0-C7DD3051D618}"/>
    <dgm:cxn modelId="{05E09A93-3FD3-4DEC-9F1F-8DFE9FE15972}" type="presOf" srcId="{0E7D8876-264C-4A0A-B7A6-A57492F34C1E}" destId="{D5875ADE-5C19-4A76-919F-6F3E980A6CF3}" srcOrd="0" destOrd="0" presId="urn:microsoft.com/office/officeart/2005/8/layout/default"/>
    <dgm:cxn modelId="{2854E76D-712D-4C41-9329-62B2FC4B0334}" srcId="{4AAF4173-BF73-4D92-AD6A-D45A80494CF2}" destId="{E638EEE5-B8B9-43D1-881C-2D311A6A2FDD}" srcOrd="6" destOrd="0" parTransId="{93DDB09D-A24D-4CF2-B271-B61961773DD6}" sibTransId="{7FF4AB31-A99E-4216-B339-AEB15C18B9D7}"/>
    <dgm:cxn modelId="{1DF9441F-B62C-4FB7-8659-422054C0EC45}" srcId="{4AAF4173-BF73-4D92-AD6A-D45A80494CF2}" destId="{10A48868-9BC0-484E-8D4A-E5CFE368818B}" srcOrd="1" destOrd="0" parTransId="{9444B845-9598-4F2B-BFFD-27C3D296DCB5}" sibTransId="{1CF92668-5F25-4537-A64A-B53CEF9103E9}"/>
    <dgm:cxn modelId="{EFC46538-26F0-45D4-AC85-DE08E7B02E44}" type="presOf" srcId="{9A289D32-2F95-4DFF-9C67-216210F4E735}" destId="{76C500C8-65F6-41A7-831B-EEA4611AF01B}" srcOrd="0" destOrd="0" presId="urn:microsoft.com/office/officeart/2005/8/layout/default"/>
    <dgm:cxn modelId="{E6FA2E59-E79D-439D-962A-C485BEF99EAF}" type="presOf" srcId="{10A48868-9BC0-484E-8D4A-E5CFE368818B}" destId="{2F0F19B6-B638-4568-A52B-1D0B93755E34}" srcOrd="0" destOrd="0" presId="urn:microsoft.com/office/officeart/2005/8/layout/default"/>
    <dgm:cxn modelId="{134099B3-8944-4BB4-AD43-EAA0692D4FE5}" srcId="{4AAF4173-BF73-4D92-AD6A-D45A80494CF2}" destId="{9A289D32-2F95-4DFF-9C67-216210F4E735}" srcOrd="4" destOrd="0" parTransId="{49E088D6-A561-4C31-A1AB-C991775BCF7A}" sibTransId="{138043BB-A563-48BB-B9D7-C45D7A56C596}"/>
    <dgm:cxn modelId="{8F0D0229-E5F3-4BD2-B5F2-36A5F7CCB2C4}" type="presOf" srcId="{064E3121-A84E-40FE-AF37-9C2EB0F784C7}" destId="{DF5576FB-ACEA-4E18-9D6C-4E9CFA230C6F}" srcOrd="0" destOrd="0" presId="urn:microsoft.com/office/officeart/2005/8/layout/default"/>
    <dgm:cxn modelId="{1066A446-DFE0-47B2-A085-9CDBE1499CAE}" srcId="{4AAF4173-BF73-4D92-AD6A-D45A80494CF2}" destId="{0E7D8876-264C-4A0A-B7A6-A57492F34C1E}" srcOrd="5" destOrd="0" parTransId="{F60032A8-23C3-411A-9217-EA02F57AB4C5}" sibTransId="{2BA00D0F-277F-4035-9EA9-137D733153EF}"/>
    <dgm:cxn modelId="{0061F6D7-8D7A-4922-960E-3C76A8F9909C}" type="presOf" srcId="{4B1C1F5F-2FAA-40D7-99B8-3AD00267329B}" destId="{FD6080F8-65AA-416C-94E1-60030D0EF6D5}" srcOrd="0" destOrd="0" presId="urn:microsoft.com/office/officeart/2005/8/layout/default"/>
    <dgm:cxn modelId="{627CBB05-3215-49D4-B631-D5DEFC450C60}" srcId="{4AAF4173-BF73-4D92-AD6A-D45A80494CF2}" destId="{4B1C1F5F-2FAA-40D7-99B8-3AD00267329B}" srcOrd="2" destOrd="0" parTransId="{791C428E-972C-4600-80E3-2DCE6843C581}" sibTransId="{258C1B4E-86AC-477A-8A16-DE9376B058FE}"/>
    <dgm:cxn modelId="{70684990-CA34-4DE7-A16C-10EC0BEE8677}" srcId="{4AAF4173-BF73-4D92-AD6A-D45A80494CF2}" destId="{1D372659-4100-408C-910A-F0C79E96DA56}" srcOrd="0" destOrd="0" parTransId="{502209D7-ACED-47DD-B6F7-F1E1A9EFE787}" sibTransId="{627732DF-951C-44E8-97D3-CD6598541A28}"/>
    <dgm:cxn modelId="{A4D62633-2CCD-4375-88B0-7AD21299A1E5}" type="presOf" srcId="{E638EEE5-B8B9-43D1-881C-2D311A6A2FDD}" destId="{87608BB2-E722-4A9E-88D4-A90D41DD7E53}" srcOrd="0" destOrd="0" presId="urn:microsoft.com/office/officeart/2005/8/layout/default"/>
    <dgm:cxn modelId="{06394B33-63D2-416B-8940-C7ABF73C81E9}" type="presOf" srcId="{1D372659-4100-408C-910A-F0C79E96DA56}" destId="{FDEE1D6F-E97C-49BE-A9AB-7CB281C5053A}" srcOrd="0" destOrd="0" presId="urn:microsoft.com/office/officeart/2005/8/layout/default"/>
    <dgm:cxn modelId="{C2810E1C-9279-41E9-9E27-29884746321C}" type="presParOf" srcId="{A0BAF31E-F1E7-406C-903C-77861089F28B}" destId="{FDEE1D6F-E97C-49BE-A9AB-7CB281C5053A}" srcOrd="0" destOrd="0" presId="urn:microsoft.com/office/officeart/2005/8/layout/default"/>
    <dgm:cxn modelId="{9CC956F4-9E45-4D70-9140-4EF18C9D7671}" type="presParOf" srcId="{A0BAF31E-F1E7-406C-903C-77861089F28B}" destId="{0F698FB2-8401-49EA-B4A4-F4AA677378CD}" srcOrd="1" destOrd="0" presId="urn:microsoft.com/office/officeart/2005/8/layout/default"/>
    <dgm:cxn modelId="{A483417C-F09B-4986-96AC-BB94D9F72666}" type="presParOf" srcId="{A0BAF31E-F1E7-406C-903C-77861089F28B}" destId="{2F0F19B6-B638-4568-A52B-1D0B93755E34}" srcOrd="2" destOrd="0" presId="urn:microsoft.com/office/officeart/2005/8/layout/default"/>
    <dgm:cxn modelId="{8582202A-445C-450C-9DC7-C4EFA1BE566F}" type="presParOf" srcId="{A0BAF31E-F1E7-406C-903C-77861089F28B}" destId="{38FA7E96-D681-4EA1-8752-F85B95859C4D}" srcOrd="3" destOrd="0" presId="urn:microsoft.com/office/officeart/2005/8/layout/default"/>
    <dgm:cxn modelId="{41F2A52B-784B-47AD-8734-AB71AB7F4696}" type="presParOf" srcId="{A0BAF31E-F1E7-406C-903C-77861089F28B}" destId="{FD6080F8-65AA-416C-94E1-60030D0EF6D5}" srcOrd="4" destOrd="0" presId="urn:microsoft.com/office/officeart/2005/8/layout/default"/>
    <dgm:cxn modelId="{6B8D1C11-2C9A-4DEB-99C0-2121D0E90559}" type="presParOf" srcId="{A0BAF31E-F1E7-406C-903C-77861089F28B}" destId="{1E641D5E-536F-45D6-AAA0-04A27FB07735}" srcOrd="5" destOrd="0" presId="urn:microsoft.com/office/officeart/2005/8/layout/default"/>
    <dgm:cxn modelId="{676514AF-882A-4970-B046-9456E9541C65}" type="presParOf" srcId="{A0BAF31E-F1E7-406C-903C-77861089F28B}" destId="{DF5576FB-ACEA-4E18-9D6C-4E9CFA230C6F}" srcOrd="6" destOrd="0" presId="urn:microsoft.com/office/officeart/2005/8/layout/default"/>
    <dgm:cxn modelId="{4BC8F5AB-D152-4990-A6E8-C9FA1CDB77AC}" type="presParOf" srcId="{A0BAF31E-F1E7-406C-903C-77861089F28B}" destId="{FCECBC90-671E-4DFF-A85A-BBBE94369BB6}" srcOrd="7" destOrd="0" presId="urn:microsoft.com/office/officeart/2005/8/layout/default"/>
    <dgm:cxn modelId="{090E2DAD-E064-4F0F-9C78-2DA6F866A924}" type="presParOf" srcId="{A0BAF31E-F1E7-406C-903C-77861089F28B}" destId="{76C500C8-65F6-41A7-831B-EEA4611AF01B}" srcOrd="8" destOrd="0" presId="urn:microsoft.com/office/officeart/2005/8/layout/default"/>
    <dgm:cxn modelId="{46370925-36E8-4F64-9040-8131654A4E74}" type="presParOf" srcId="{A0BAF31E-F1E7-406C-903C-77861089F28B}" destId="{D8BFE917-7CA8-4971-85F1-45CE923309BB}" srcOrd="9" destOrd="0" presId="urn:microsoft.com/office/officeart/2005/8/layout/default"/>
    <dgm:cxn modelId="{4AFC5916-E4D8-41CF-AF79-F40E0458A733}" type="presParOf" srcId="{A0BAF31E-F1E7-406C-903C-77861089F28B}" destId="{D5875ADE-5C19-4A76-919F-6F3E980A6CF3}" srcOrd="10" destOrd="0" presId="urn:microsoft.com/office/officeart/2005/8/layout/default"/>
    <dgm:cxn modelId="{12EA2B0A-C601-49D7-8A09-F03B67CFC818}" type="presParOf" srcId="{A0BAF31E-F1E7-406C-903C-77861089F28B}" destId="{9A11D32F-33FF-4946-A7BA-AAF524D6422E}" srcOrd="11" destOrd="0" presId="urn:microsoft.com/office/officeart/2005/8/layout/default"/>
    <dgm:cxn modelId="{8B22CB17-04B3-4C4D-AB49-966463B67EFF}" type="presParOf" srcId="{A0BAF31E-F1E7-406C-903C-77861089F28B}" destId="{87608BB2-E722-4A9E-88D4-A90D41DD7E53}" srcOrd="12" destOrd="0" presId="urn:microsoft.com/office/officeart/2005/8/layout/default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975E8F-30CD-47DA-8282-42EBFC41D6D0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3F082BF-D61A-4AC4-9B61-8C16C39F5B0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Декоративно-прикладное направление – </a:t>
          </a:r>
          <a:r>
            <a: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92</a:t>
          </a:r>
          <a:r>
            <a:rPr lang="ru-RU" sz="2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dirty="0">
            <a:solidFill>
              <a:srgbClr val="FF0000"/>
            </a:solidFill>
          </a:endParaRPr>
        </a:p>
      </dgm:t>
    </dgm:pt>
    <dgm:pt modelId="{A0F99DEB-337B-4574-9625-9FAC0EFC1620}" type="parTrans" cxnId="{28846062-1EF0-406B-8E0E-2B60BC45E31F}">
      <dgm:prSet/>
      <dgm:spPr/>
      <dgm:t>
        <a:bodyPr/>
        <a:lstStyle/>
        <a:p>
          <a:endParaRPr lang="ru-RU" sz="2000"/>
        </a:p>
      </dgm:t>
    </dgm:pt>
    <dgm:pt modelId="{52B86438-FE64-479D-AA9C-E5E7F8C3389A}" type="sibTrans" cxnId="{28846062-1EF0-406B-8E0E-2B60BC45E31F}">
      <dgm:prSet/>
      <dgm:spPr/>
      <dgm:t>
        <a:bodyPr/>
        <a:lstStyle/>
        <a:p>
          <a:endParaRPr lang="ru-RU" sz="2000"/>
        </a:p>
      </dgm:t>
    </dgm:pt>
    <dgm:pt modelId="{3FEE7852-03E7-4F85-AB76-2C763D59F3B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Туристско-краеведческое направление – </a:t>
          </a:r>
          <a:r>
            <a: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85,5</a:t>
          </a:r>
          <a:r>
            <a:rPr lang="ru-RU" sz="2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dirty="0">
            <a:solidFill>
              <a:srgbClr val="FF0000"/>
            </a:solidFill>
          </a:endParaRPr>
        </a:p>
      </dgm:t>
    </dgm:pt>
    <dgm:pt modelId="{15F6ED68-5BB9-46E2-9002-139C551E755E}" type="parTrans" cxnId="{4C5DE75E-4618-4DDE-B03F-8C6BD4F60E96}">
      <dgm:prSet/>
      <dgm:spPr/>
      <dgm:t>
        <a:bodyPr/>
        <a:lstStyle/>
        <a:p>
          <a:endParaRPr lang="ru-RU" sz="2000"/>
        </a:p>
      </dgm:t>
    </dgm:pt>
    <dgm:pt modelId="{FE5095AA-135D-4DE4-83C5-954893B4DA78}" type="sibTrans" cxnId="{4C5DE75E-4618-4DDE-B03F-8C6BD4F60E96}">
      <dgm:prSet/>
      <dgm:spPr/>
      <dgm:t>
        <a:bodyPr/>
        <a:lstStyle/>
        <a:p>
          <a:endParaRPr lang="ru-RU" sz="2000"/>
        </a:p>
      </dgm:t>
    </dgm:pt>
    <dgm:pt modelId="{FC6CE0F7-02A1-4B63-BFFA-DAA632E73E7B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Социально-педагогическое направление – </a:t>
          </a:r>
          <a:r>
            <a: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85</a:t>
          </a:r>
          <a:r>
            <a:rPr lang="ru-RU" sz="2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dirty="0">
            <a:solidFill>
              <a:srgbClr val="FF0000"/>
            </a:solidFill>
          </a:endParaRPr>
        </a:p>
      </dgm:t>
    </dgm:pt>
    <dgm:pt modelId="{50916102-467F-4EED-A094-893DF65F7778}" type="parTrans" cxnId="{CB53D3B7-3373-4BF6-8E90-7B9278F10995}">
      <dgm:prSet/>
      <dgm:spPr/>
      <dgm:t>
        <a:bodyPr/>
        <a:lstStyle/>
        <a:p>
          <a:endParaRPr lang="ru-RU" sz="2000"/>
        </a:p>
      </dgm:t>
    </dgm:pt>
    <dgm:pt modelId="{17C2CA93-CBBA-404F-990D-5BABC7BC7DD6}" type="sibTrans" cxnId="{CB53D3B7-3373-4BF6-8E90-7B9278F10995}">
      <dgm:prSet/>
      <dgm:spPr/>
      <dgm:t>
        <a:bodyPr/>
        <a:lstStyle/>
        <a:p>
          <a:endParaRPr lang="ru-RU" sz="2000"/>
        </a:p>
      </dgm:t>
    </dgm:pt>
    <dgm:pt modelId="{006F0E86-1F77-470A-A9CD-3ECA870E5998}">
      <dgm:prSet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Физкультурно-спортивное направление – </a:t>
          </a:r>
          <a:r>
            <a: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78,8</a:t>
          </a:r>
          <a:r>
            <a:rPr lang="ru-RU" sz="2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dirty="0">
            <a:solidFill>
              <a:srgbClr val="FF0000"/>
            </a:solidFill>
          </a:endParaRPr>
        </a:p>
      </dgm:t>
    </dgm:pt>
    <dgm:pt modelId="{690781AB-E9D6-4F1B-B306-24DC22A3F65D}" type="parTrans" cxnId="{CB300109-6F5C-448B-A327-A84558C2CBB4}">
      <dgm:prSet/>
      <dgm:spPr/>
      <dgm:t>
        <a:bodyPr/>
        <a:lstStyle/>
        <a:p>
          <a:endParaRPr lang="ru-RU" sz="2000"/>
        </a:p>
      </dgm:t>
    </dgm:pt>
    <dgm:pt modelId="{9A3D8E51-57B1-471D-92AA-567DEC46FE0F}" type="sibTrans" cxnId="{CB300109-6F5C-448B-A327-A84558C2CBB4}">
      <dgm:prSet/>
      <dgm:spPr/>
      <dgm:t>
        <a:bodyPr/>
        <a:lstStyle/>
        <a:p>
          <a:endParaRPr lang="ru-RU" sz="2000"/>
        </a:p>
      </dgm:t>
    </dgm:pt>
    <dgm:pt modelId="{B9948730-BDE7-4861-9D14-1C74993292EE}">
      <dgm:prSet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Эколого-биологическое направление – </a:t>
          </a:r>
          <a:r>
            <a: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93</a:t>
          </a:r>
          <a:r>
            <a:rPr lang="ru-RU" sz="2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dirty="0">
            <a:solidFill>
              <a:srgbClr val="FF0000"/>
            </a:solidFill>
          </a:endParaRPr>
        </a:p>
      </dgm:t>
    </dgm:pt>
    <dgm:pt modelId="{908B7310-BC58-48AD-9241-E4F0785DF6A6}" type="parTrans" cxnId="{60BD6F75-BF0C-4D22-A9C7-64544A4C6ABE}">
      <dgm:prSet/>
      <dgm:spPr/>
      <dgm:t>
        <a:bodyPr/>
        <a:lstStyle/>
        <a:p>
          <a:endParaRPr lang="ru-RU" sz="2000"/>
        </a:p>
      </dgm:t>
    </dgm:pt>
    <dgm:pt modelId="{A5AD3EF4-26AE-4A4D-8790-8F66BEA744EC}" type="sibTrans" cxnId="{60BD6F75-BF0C-4D22-A9C7-64544A4C6ABE}">
      <dgm:prSet/>
      <dgm:spPr/>
      <dgm:t>
        <a:bodyPr/>
        <a:lstStyle/>
        <a:p>
          <a:endParaRPr lang="ru-RU" sz="2000"/>
        </a:p>
      </dgm:t>
    </dgm:pt>
    <dgm:pt modelId="{9145AF0F-D277-4C56-A04B-83D3DB9CA1BB}">
      <dgm:prSet custT="1"/>
      <dgm:spPr/>
      <dgm:t>
        <a:bodyPr/>
        <a:lstStyle/>
        <a:p>
          <a:r>
            <a:rPr lang="ru-RU" sz="20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Художественно-эстетическое направление – </a:t>
          </a:r>
          <a:r>
            <a: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98</a:t>
          </a:r>
          <a:r>
            <a:rPr lang="ru-RU" sz="20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dirty="0">
            <a:solidFill>
              <a:srgbClr val="FF0000"/>
            </a:solidFill>
          </a:endParaRPr>
        </a:p>
      </dgm:t>
    </dgm:pt>
    <dgm:pt modelId="{38C1226A-2C70-4B8A-905B-4835EEAD7287}" type="parTrans" cxnId="{BA081212-0A40-4E00-BCB5-5415F9AD577C}">
      <dgm:prSet/>
      <dgm:spPr/>
      <dgm:t>
        <a:bodyPr/>
        <a:lstStyle/>
        <a:p>
          <a:endParaRPr lang="ru-RU" sz="2000"/>
        </a:p>
      </dgm:t>
    </dgm:pt>
    <dgm:pt modelId="{5A8C2D22-373D-435E-B0FD-4BB58FC7C981}" type="sibTrans" cxnId="{BA081212-0A40-4E00-BCB5-5415F9AD577C}">
      <dgm:prSet/>
      <dgm:spPr/>
      <dgm:t>
        <a:bodyPr/>
        <a:lstStyle/>
        <a:p>
          <a:endParaRPr lang="ru-RU" sz="2000"/>
        </a:p>
      </dgm:t>
    </dgm:pt>
    <dgm:pt modelId="{EFCAB8EA-23C0-476D-B01F-E48E19E34D51}">
      <dgm:prSet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Средний результат по МКУДО РДДТ - 91,7%</a:t>
          </a:r>
          <a:endParaRPr lang="ru-RU" sz="2000" b="1" dirty="0">
            <a:solidFill>
              <a:srgbClr val="FF0000"/>
            </a:solidFill>
          </a:endParaRPr>
        </a:p>
      </dgm:t>
    </dgm:pt>
    <dgm:pt modelId="{170FB6C2-1D14-42F9-BE8D-ED1075870EB1}" type="parTrans" cxnId="{FEA8021D-1E27-4C30-8815-2061F287DF3E}">
      <dgm:prSet/>
      <dgm:spPr/>
      <dgm:t>
        <a:bodyPr/>
        <a:lstStyle/>
        <a:p>
          <a:endParaRPr lang="ru-RU" sz="2000"/>
        </a:p>
      </dgm:t>
    </dgm:pt>
    <dgm:pt modelId="{F8A9E7F1-1FEE-4B5E-B213-4CCE228483BA}" type="sibTrans" cxnId="{FEA8021D-1E27-4C30-8815-2061F287DF3E}">
      <dgm:prSet/>
      <dgm:spPr/>
      <dgm:t>
        <a:bodyPr/>
        <a:lstStyle/>
        <a:p>
          <a:endParaRPr lang="ru-RU" sz="2000"/>
        </a:p>
      </dgm:t>
    </dgm:pt>
    <dgm:pt modelId="{232514C5-F89C-495A-B135-8BA974ADB57C}" type="pres">
      <dgm:prSet presAssocID="{B2975E8F-30CD-47DA-8282-42EBFC41D6D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609B8BC-B03C-4F36-BB25-10FEE375F692}" type="pres">
      <dgm:prSet presAssocID="{B2975E8F-30CD-47DA-8282-42EBFC41D6D0}" presName="pyramid" presStyleLbl="node1" presStyleIdx="0" presStyleCnt="1" custLinFactNeighborX="-84830" custLinFactNeighborY="-8692"/>
      <dgm:spPr>
        <a:solidFill>
          <a:srgbClr val="00B050"/>
        </a:solidFill>
      </dgm:spPr>
    </dgm:pt>
    <dgm:pt modelId="{EA053924-8AB1-44EA-8836-6EC1D9C78A21}" type="pres">
      <dgm:prSet presAssocID="{B2975E8F-30CD-47DA-8282-42EBFC41D6D0}" presName="theList" presStyleCnt="0"/>
      <dgm:spPr/>
    </dgm:pt>
    <dgm:pt modelId="{533F6D77-96B7-4FD7-AC28-4E5ABD227A5B}" type="pres">
      <dgm:prSet presAssocID="{9145AF0F-D277-4C56-A04B-83D3DB9CA1BB}" presName="aNode" presStyleLbl="fgAcc1" presStyleIdx="0" presStyleCnt="7" custScaleX="11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2A360-8CA5-4615-AE9B-E2A2EA889204}" type="pres">
      <dgm:prSet presAssocID="{9145AF0F-D277-4C56-A04B-83D3DB9CA1BB}" presName="aSpace" presStyleCnt="0"/>
      <dgm:spPr/>
    </dgm:pt>
    <dgm:pt modelId="{E9AF75AC-7EF1-4BC6-8969-20E05BBEBCE0}" type="pres">
      <dgm:prSet presAssocID="{B9948730-BDE7-4861-9D14-1C74993292EE}" presName="aNode" presStyleLbl="fgAcc1" presStyleIdx="1" presStyleCnt="7" custScaleX="1146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90D53-E561-44A7-BB5D-D7F6A081CED0}" type="pres">
      <dgm:prSet presAssocID="{B9948730-BDE7-4861-9D14-1C74993292EE}" presName="aSpace" presStyleCnt="0"/>
      <dgm:spPr/>
    </dgm:pt>
    <dgm:pt modelId="{839C1781-36AF-4D31-A6C6-DE3003BE2F14}" type="pres">
      <dgm:prSet presAssocID="{D3F082BF-D61A-4AC4-9B61-8C16C39F5B07}" presName="aNode" presStyleLbl="fgAcc1" presStyleIdx="2" presStyleCnt="7" custScaleX="11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F8428-7316-4BE4-867E-906A6A857469}" type="pres">
      <dgm:prSet presAssocID="{D3F082BF-D61A-4AC4-9B61-8C16C39F5B07}" presName="aSpace" presStyleCnt="0"/>
      <dgm:spPr/>
    </dgm:pt>
    <dgm:pt modelId="{7B2AE7D3-156E-4FE4-8660-DAD2A3BF4643}" type="pres">
      <dgm:prSet presAssocID="{3FEE7852-03E7-4F85-AB76-2C763D59F3B7}" presName="aNode" presStyleLbl="fgAcc1" presStyleIdx="3" presStyleCnt="7" custScaleX="11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442544-0C01-4BF2-B618-7D1701D49AF8}" type="pres">
      <dgm:prSet presAssocID="{3FEE7852-03E7-4F85-AB76-2C763D59F3B7}" presName="aSpace" presStyleCnt="0"/>
      <dgm:spPr/>
    </dgm:pt>
    <dgm:pt modelId="{7CBF3CCE-06D5-4423-95A0-2D4329614614}" type="pres">
      <dgm:prSet presAssocID="{FC6CE0F7-02A1-4B63-BFFA-DAA632E73E7B}" presName="aNode" presStyleLbl="fgAcc1" presStyleIdx="4" presStyleCnt="7" custScaleX="113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F4AB0-E5ED-49B3-8A29-72E67FEF7CBB}" type="pres">
      <dgm:prSet presAssocID="{FC6CE0F7-02A1-4B63-BFFA-DAA632E73E7B}" presName="aSpace" presStyleCnt="0"/>
      <dgm:spPr/>
    </dgm:pt>
    <dgm:pt modelId="{865DE52A-50BB-4A7F-9AA2-188AFD06B2BB}" type="pres">
      <dgm:prSet presAssocID="{006F0E86-1F77-470A-A9CD-3ECA870E5998}" presName="aNode" presStyleLbl="fgAcc1" presStyleIdx="5" presStyleCnt="7" custScaleX="117402" custLinFactNeighborX="-541" custLinFactNeighborY="802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B116A-7DC2-4A8A-A89B-058CF23C041E}" type="pres">
      <dgm:prSet presAssocID="{006F0E86-1F77-470A-A9CD-3ECA870E5998}" presName="aSpace" presStyleCnt="0"/>
      <dgm:spPr/>
    </dgm:pt>
    <dgm:pt modelId="{397644E1-0CD5-4905-89C9-A8034815A508}" type="pres">
      <dgm:prSet presAssocID="{EFCAB8EA-23C0-476D-B01F-E48E19E34D51}" presName="aNode" presStyleLbl="fgAcc1" presStyleIdx="6" presStyleCnt="7" custFlipHor="1" custScaleY="170119" custLinFactY="66651" custLinFactNeighborX="-738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5BDBC-29FF-4FE1-83D5-6BFE614E13A7}" type="pres">
      <dgm:prSet presAssocID="{EFCAB8EA-23C0-476D-B01F-E48E19E34D51}" presName="aSpace" presStyleCnt="0"/>
      <dgm:spPr/>
    </dgm:pt>
  </dgm:ptLst>
  <dgm:cxnLst>
    <dgm:cxn modelId="{BB2D4500-5231-4C72-A26E-372ACAF1CC15}" type="presOf" srcId="{EFCAB8EA-23C0-476D-B01F-E48E19E34D51}" destId="{397644E1-0CD5-4905-89C9-A8034815A508}" srcOrd="0" destOrd="0" presId="urn:microsoft.com/office/officeart/2005/8/layout/pyramid2"/>
    <dgm:cxn modelId="{60BD6F75-BF0C-4D22-A9C7-64544A4C6ABE}" srcId="{B2975E8F-30CD-47DA-8282-42EBFC41D6D0}" destId="{B9948730-BDE7-4861-9D14-1C74993292EE}" srcOrd="1" destOrd="0" parTransId="{908B7310-BC58-48AD-9241-E4F0785DF6A6}" sibTransId="{A5AD3EF4-26AE-4A4D-8790-8F66BEA744EC}"/>
    <dgm:cxn modelId="{CB53D3B7-3373-4BF6-8E90-7B9278F10995}" srcId="{B2975E8F-30CD-47DA-8282-42EBFC41D6D0}" destId="{FC6CE0F7-02A1-4B63-BFFA-DAA632E73E7B}" srcOrd="4" destOrd="0" parTransId="{50916102-467F-4EED-A094-893DF65F7778}" sibTransId="{17C2CA93-CBBA-404F-990D-5BABC7BC7DD6}"/>
    <dgm:cxn modelId="{4F5A5D8A-15D8-429C-8CB2-898478303045}" type="presOf" srcId="{B2975E8F-30CD-47DA-8282-42EBFC41D6D0}" destId="{232514C5-F89C-495A-B135-8BA974ADB57C}" srcOrd="0" destOrd="0" presId="urn:microsoft.com/office/officeart/2005/8/layout/pyramid2"/>
    <dgm:cxn modelId="{4CB464C8-47BD-4CBE-9143-CD5B25FBE9B5}" type="presOf" srcId="{9145AF0F-D277-4C56-A04B-83D3DB9CA1BB}" destId="{533F6D77-96B7-4FD7-AC28-4E5ABD227A5B}" srcOrd="0" destOrd="0" presId="urn:microsoft.com/office/officeart/2005/8/layout/pyramid2"/>
    <dgm:cxn modelId="{28846062-1EF0-406B-8E0E-2B60BC45E31F}" srcId="{B2975E8F-30CD-47DA-8282-42EBFC41D6D0}" destId="{D3F082BF-D61A-4AC4-9B61-8C16C39F5B07}" srcOrd="2" destOrd="0" parTransId="{A0F99DEB-337B-4574-9625-9FAC0EFC1620}" sibTransId="{52B86438-FE64-479D-AA9C-E5E7F8C3389A}"/>
    <dgm:cxn modelId="{38CC7C7B-EEBB-4A2B-AA13-BC044B660D60}" type="presOf" srcId="{3FEE7852-03E7-4F85-AB76-2C763D59F3B7}" destId="{7B2AE7D3-156E-4FE4-8660-DAD2A3BF4643}" srcOrd="0" destOrd="0" presId="urn:microsoft.com/office/officeart/2005/8/layout/pyramid2"/>
    <dgm:cxn modelId="{1C1A6C95-31AE-4BD6-9308-E7F8A46E11B8}" type="presOf" srcId="{FC6CE0F7-02A1-4B63-BFFA-DAA632E73E7B}" destId="{7CBF3CCE-06D5-4423-95A0-2D4329614614}" srcOrd="0" destOrd="0" presId="urn:microsoft.com/office/officeart/2005/8/layout/pyramid2"/>
    <dgm:cxn modelId="{BA081212-0A40-4E00-BCB5-5415F9AD577C}" srcId="{B2975E8F-30CD-47DA-8282-42EBFC41D6D0}" destId="{9145AF0F-D277-4C56-A04B-83D3DB9CA1BB}" srcOrd="0" destOrd="0" parTransId="{38C1226A-2C70-4B8A-905B-4835EEAD7287}" sibTransId="{5A8C2D22-373D-435E-B0FD-4BB58FC7C981}"/>
    <dgm:cxn modelId="{51660CD1-3C48-4945-9AB4-6DC6820118D8}" type="presOf" srcId="{D3F082BF-D61A-4AC4-9B61-8C16C39F5B07}" destId="{839C1781-36AF-4D31-A6C6-DE3003BE2F14}" srcOrd="0" destOrd="0" presId="urn:microsoft.com/office/officeart/2005/8/layout/pyramid2"/>
    <dgm:cxn modelId="{01B41256-4AE1-4117-9D70-46D060B34FCC}" type="presOf" srcId="{B9948730-BDE7-4861-9D14-1C74993292EE}" destId="{E9AF75AC-7EF1-4BC6-8969-20E05BBEBCE0}" srcOrd="0" destOrd="0" presId="urn:microsoft.com/office/officeart/2005/8/layout/pyramid2"/>
    <dgm:cxn modelId="{CB300109-6F5C-448B-A327-A84558C2CBB4}" srcId="{B2975E8F-30CD-47DA-8282-42EBFC41D6D0}" destId="{006F0E86-1F77-470A-A9CD-3ECA870E5998}" srcOrd="5" destOrd="0" parTransId="{690781AB-E9D6-4F1B-B306-24DC22A3F65D}" sibTransId="{9A3D8E51-57B1-471D-92AA-567DEC46FE0F}"/>
    <dgm:cxn modelId="{4C5DE75E-4618-4DDE-B03F-8C6BD4F60E96}" srcId="{B2975E8F-30CD-47DA-8282-42EBFC41D6D0}" destId="{3FEE7852-03E7-4F85-AB76-2C763D59F3B7}" srcOrd="3" destOrd="0" parTransId="{15F6ED68-5BB9-46E2-9002-139C551E755E}" sibTransId="{FE5095AA-135D-4DE4-83C5-954893B4DA78}"/>
    <dgm:cxn modelId="{6434B837-5868-43B7-9D7C-5B95EBFE0E28}" type="presOf" srcId="{006F0E86-1F77-470A-A9CD-3ECA870E5998}" destId="{865DE52A-50BB-4A7F-9AA2-188AFD06B2BB}" srcOrd="0" destOrd="0" presId="urn:microsoft.com/office/officeart/2005/8/layout/pyramid2"/>
    <dgm:cxn modelId="{FEA8021D-1E27-4C30-8815-2061F287DF3E}" srcId="{B2975E8F-30CD-47DA-8282-42EBFC41D6D0}" destId="{EFCAB8EA-23C0-476D-B01F-E48E19E34D51}" srcOrd="6" destOrd="0" parTransId="{170FB6C2-1D14-42F9-BE8D-ED1075870EB1}" sibTransId="{F8A9E7F1-1FEE-4B5E-B213-4CCE228483BA}"/>
    <dgm:cxn modelId="{ED6E6D62-626D-4902-B210-6AE6EA43102A}" type="presParOf" srcId="{232514C5-F89C-495A-B135-8BA974ADB57C}" destId="{8609B8BC-B03C-4F36-BB25-10FEE375F692}" srcOrd="0" destOrd="0" presId="urn:microsoft.com/office/officeart/2005/8/layout/pyramid2"/>
    <dgm:cxn modelId="{8B901A54-3BE2-4C73-9356-BD6D4C777847}" type="presParOf" srcId="{232514C5-F89C-495A-B135-8BA974ADB57C}" destId="{EA053924-8AB1-44EA-8836-6EC1D9C78A21}" srcOrd="1" destOrd="0" presId="urn:microsoft.com/office/officeart/2005/8/layout/pyramid2"/>
    <dgm:cxn modelId="{8FDFD9F3-5690-48C9-ADD9-3011AD5CB563}" type="presParOf" srcId="{EA053924-8AB1-44EA-8836-6EC1D9C78A21}" destId="{533F6D77-96B7-4FD7-AC28-4E5ABD227A5B}" srcOrd="0" destOrd="0" presId="urn:microsoft.com/office/officeart/2005/8/layout/pyramid2"/>
    <dgm:cxn modelId="{B88719A0-B807-49E1-9062-E6BFF0E4233B}" type="presParOf" srcId="{EA053924-8AB1-44EA-8836-6EC1D9C78A21}" destId="{72F2A360-8CA5-4615-AE9B-E2A2EA889204}" srcOrd="1" destOrd="0" presId="urn:microsoft.com/office/officeart/2005/8/layout/pyramid2"/>
    <dgm:cxn modelId="{11D88F78-C9A6-4708-B238-AC0A18E4D0A8}" type="presParOf" srcId="{EA053924-8AB1-44EA-8836-6EC1D9C78A21}" destId="{E9AF75AC-7EF1-4BC6-8969-20E05BBEBCE0}" srcOrd="2" destOrd="0" presId="urn:microsoft.com/office/officeart/2005/8/layout/pyramid2"/>
    <dgm:cxn modelId="{A697A77E-E0E2-469D-AB9F-16867150F4E5}" type="presParOf" srcId="{EA053924-8AB1-44EA-8836-6EC1D9C78A21}" destId="{80690D53-E561-44A7-BB5D-D7F6A081CED0}" srcOrd="3" destOrd="0" presId="urn:microsoft.com/office/officeart/2005/8/layout/pyramid2"/>
    <dgm:cxn modelId="{104808E6-D505-420F-9EA9-0F42255E9B85}" type="presParOf" srcId="{EA053924-8AB1-44EA-8836-6EC1D9C78A21}" destId="{839C1781-36AF-4D31-A6C6-DE3003BE2F14}" srcOrd="4" destOrd="0" presId="urn:microsoft.com/office/officeart/2005/8/layout/pyramid2"/>
    <dgm:cxn modelId="{D53558D2-D3F9-451E-AE20-6DBDFBD0874E}" type="presParOf" srcId="{EA053924-8AB1-44EA-8836-6EC1D9C78A21}" destId="{0B5F8428-7316-4BE4-867E-906A6A857469}" srcOrd="5" destOrd="0" presId="urn:microsoft.com/office/officeart/2005/8/layout/pyramid2"/>
    <dgm:cxn modelId="{5FCCEB46-0FA3-462C-87FD-A98BAD105135}" type="presParOf" srcId="{EA053924-8AB1-44EA-8836-6EC1D9C78A21}" destId="{7B2AE7D3-156E-4FE4-8660-DAD2A3BF4643}" srcOrd="6" destOrd="0" presId="urn:microsoft.com/office/officeart/2005/8/layout/pyramid2"/>
    <dgm:cxn modelId="{6E0FD366-E78A-4F9C-8E6A-464905AD45D6}" type="presParOf" srcId="{EA053924-8AB1-44EA-8836-6EC1D9C78A21}" destId="{33442544-0C01-4BF2-B618-7D1701D49AF8}" srcOrd="7" destOrd="0" presId="urn:microsoft.com/office/officeart/2005/8/layout/pyramid2"/>
    <dgm:cxn modelId="{C220AAC4-8B56-4F3E-AD85-8E6E56CECABB}" type="presParOf" srcId="{EA053924-8AB1-44EA-8836-6EC1D9C78A21}" destId="{7CBF3CCE-06D5-4423-95A0-2D4329614614}" srcOrd="8" destOrd="0" presId="urn:microsoft.com/office/officeart/2005/8/layout/pyramid2"/>
    <dgm:cxn modelId="{2B58931B-9722-4B37-BC57-FCCDA1954F07}" type="presParOf" srcId="{EA053924-8AB1-44EA-8836-6EC1D9C78A21}" destId="{3F5F4AB0-E5ED-49B3-8A29-72E67FEF7CBB}" srcOrd="9" destOrd="0" presId="urn:microsoft.com/office/officeart/2005/8/layout/pyramid2"/>
    <dgm:cxn modelId="{F4C7FF9F-1C51-4B99-A2C4-A05D63EDCBA9}" type="presParOf" srcId="{EA053924-8AB1-44EA-8836-6EC1D9C78A21}" destId="{865DE52A-50BB-4A7F-9AA2-188AFD06B2BB}" srcOrd="10" destOrd="0" presId="urn:microsoft.com/office/officeart/2005/8/layout/pyramid2"/>
    <dgm:cxn modelId="{71907925-F7D4-4F47-86CD-91D603DF913D}" type="presParOf" srcId="{EA053924-8AB1-44EA-8836-6EC1D9C78A21}" destId="{98DB116A-7DC2-4A8A-A89B-058CF23C041E}" srcOrd="11" destOrd="0" presId="urn:microsoft.com/office/officeart/2005/8/layout/pyramid2"/>
    <dgm:cxn modelId="{378DFDE0-7A44-4D14-BB3D-6B01351AA2C3}" type="presParOf" srcId="{EA053924-8AB1-44EA-8836-6EC1D9C78A21}" destId="{397644E1-0CD5-4905-89C9-A8034815A508}" srcOrd="12" destOrd="0" presId="urn:microsoft.com/office/officeart/2005/8/layout/pyramid2"/>
    <dgm:cxn modelId="{3D09D8F0-24C8-498B-A6D1-6D35ECBF951C}" type="presParOf" srcId="{EA053924-8AB1-44EA-8836-6EC1D9C78A21}" destId="{B935BDBC-29FF-4FE1-83D5-6BFE614E13A7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D3C40C5-36F9-4B56-8FA6-C3A20442E33F}" type="doc">
      <dgm:prSet loTypeId="urn:microsoft.com/office/officeart/2005/8/layout/vList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B79FE4C-7C7D-4C22-B8F5-2C86956BB0EB}">
      <dgm:prSet custT="1"/>
      <dgm:spPr>
        <a:xfrm>
          <a:off x="0" y="58761"/>
          <a:ext cx="8595359" cy="503684"/>
        </a:xfrm>
        <a:prstGeom prst="roundRect">
          <a:avLst/>
        </a:prstGeom>
        <a:gradFill rotWithShape="0">
          <a:gsLst>
            <a:gs pos="0">
              <a:srgbClr val="297FD5">
                <a:hueOff val="0"/>
                <a:satOff val="0"/>
                <a:lumOff val="0"/>
                <a:alphaOff val="0"/>
                <a:shade val="67000"/>
                <a:satMod val="150000"/>
              </a:srgbClr>
            </a:gs>
            <a:gs pos="30000">
              <a:srgbClr val="297FD5">
                <a:hueOff val="0"/>
                <a:satOff val="0"/>
                <a:lumOff val="0"/>
                <a:alphaOff val="0"/>
                <a:shade val="94000"/>
                <a:satMod val="130000"/>
              </a:srgbClr>
            </a:gs>
            <a:gs pos="45000">
              <a:srgbClr val="297FD5">
                <a:hueOff val="0"/>
                <a:satOff val="0"/>
                <a:lumOff val="0"/>
                <a:alphaOff val="0"/>
                <a:shade val="100000"/>
                <a:satMod val="120000"/>
              </a:srgbClr>
            </a:gs>
            <a:gs pos="55000">
              <a:srgbClr val="297FD5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297FD5">
                <a:hueOff val="0"/>
                <a:satOff val="0"/>
                <a:lumOff val="0"/>
                <a:alphaOff val="0"/>
                <a:shade val="94000"/>
                <a:satMod val="130000"/>
              </a:srgbClr>
            </a:gs>
            <a:gs pos="100000">
              <a:srgbClr val="297FD5">
                <a:hueOff val="0"/>
                <a:satOff val="0"/>
                <a:lumOff val="0"/>
                <a:alphaOff val="0"/>
                <a:shade val="67000"/>
                <a:satMod val="150000"/>
              </a:srgb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rgbClr val="297FD5">
              <a:hueOff val="0"/>
              <a:satOff val="0"/>
              <a:lumOff val="0"/>
              <a:alphaOff val="0"/>
              <a:shade val="15000"/>
              <a:satMod val="110000"/>
            </a:srgbClr>
          </a:contourClr>
        </a:sp3d>
      </dgm:spPr>
      <dgm:t>
        <a:bodyPr/>
        <a:lstStyle/>
        <a:p>
          <a:pPr algn="ctr" rtl="0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 2015 году выявлено </a:t>
          </a:r>
          <a:r>
            <a:rPr 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детей, нуждающихся в установлении над ними опеки, из них:</a:t>
          </a:r>
          <a:endParaRPr lang="ru-RU" sz="18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56A92DE-AF54-4E94-957F-1D9DC557D060}" type="parTrans" cxnId="{CF479B6A-1F46-4364-8A47-F4D38AF2C28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97B6CF8-EAF0-4E26-B0BC-A05F36E10249}" type="sibTrans" cxnId="{CF479B6A-1F46-4364-8A47-F4D38AF2C28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85B7CC8-FE35-448A-B52E-4505E2C0FC4C}">
      <dgm:prSet custT="1"/>
      <dgm:spPr>
        <a:xfrm>
          <a:off x="0" y="562446"/>
          <a:ext cx="8595359" cy="1238895"/>
        </a:xfrm>
        <a:prstGeom prst="rect">
          <a:avLst/>
        </a:prstGeom>
        <a:solidFill>
          <a:srgbClr val="297FD5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ru-RU" sz="18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- устроены на воспитание в семьи граждан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319A876-64FE-4658-9081-AEE9CD5D4004}" type="parTrans" cxnId="{6CAD98C9-6E54-4F7E-AF34-B33DF43ADFE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99A1061-12A9-4AEB-8A6F-7D78A16EF8CB}" type="sibTrans" cxnId="{6CAD98C9-6E54-4F7E-AF34-B33DF43ADFEA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CBEF572-01D8-48B0-AECE-5888D1D68AC3}">
      <dgm:prSet custT="1"/>
      <dgm:spPr>
        <a:xfrm>
          <a:off x="0" y="562446"/>
          <a:ext cx="8595359" cy="1238895"/>
        </a:xfrm>
        <a:prstGeom prst="rect">
          <a:avLst/>
        </a:prstGeom>
        <a:solidFill>
          <a:srgbClr val="297FD5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1</a:t>
          </a:r>
          <a:r>
            <a:rPr lang="ru-RU" sz="18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ребёнок помещён в Камчатский центр для несовершеннолетних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669F1275-D483-4880-9F9E-0876866CF8FC}" type="parTrans" cxnId="{6A9113BB-F5B9-4F00-8034-DCEDC52C539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993D1B4-3F87-4B37-8B94-D80C6BEDDFD3}" type="sibTrans" cxnId="{6A9113BB-F5B9-4F00-8034-DCEDC52C539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A82F57C1-CA6A-4C30-BFA7-4CB355AF5A12}">
      <dgm:prSet custT="1"/>
      <dgm:spPr>
        <a:xfrm>
          <a:off x="0" y="1801341"/>
          <a:ext cx="8595359" cy="503684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rgbClr val="7F8FA9">
              <a:hueOff val="0"/>
              <a:satOff val="0"/>
              <a:lumOff val="0"/>
              <a:alphaOff val="0"/>
              <a:shade val="15000"/>
              <a:satMod val="110000"/>
            </a:srgbClr>
          </a:contourClr>
        </a:sp3d>
      </dgm:spPr>
      <dgm:t>
        <a:bodyPr/>
        <a:lstStyle/>
        <a:p>
          <a:pPr rtl="0"/>
          <a:r>
            <a: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По состоянию на 1 января 2016 года на территории района проживают </a:t>
          </a:r>
          <a:r>
            <a:rPr lang="ru-RU" sz="2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65</a:t>
          </a:r>
          <a:r>
            <a: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детей-сирот и детей, оставшихся без попечения родителей, из них:</a:t>
          </a:r>
          <a:endParaRPr lang="ru-RU" sz="18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E8716086-D1C8-4D72-931C-74D1F9F42148}" type="parTrans" cxnId="{E16F00CA-6BA0-4754-B19A-2A500B64205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59DC5A1-1643-4116-94A5-EDA1B65AE362}" type="sibTrans" cxnId="{E16F00CA-6BA0-4754-B19A-2A500B64205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65DAF39-27F2-43AB-A427-38898CE7063E}">
      <dgm:prSet custT="1"/>
      <dgm:spPr>
        <a:xfrm>
          <a:off x="0" y="2305026"/>
          <a:ext cx="8595359" cy="782459"/>
        </a:xfrm>
        <a:prstGeom prst="rect">
          <a:avLst/>
        </a:prstGeom>
        <a:solidFill>
          <a:srgbClr val="9D90A0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57</a:t>
          </a:r>
          <a:r>
            <a:rPr lang="ru-RU" sz="18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детей–сирот находятся на воспитании в семьях граждан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77DAD1D-1C0E-4DC2-A5CA-76A586904E4A}" type="parTrans" cxnId="{C44086EC-0D68-4CE2-85E1-F3730F62573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C1F9FFA-7567-43A5-AE28-540DCC62730F}" type="sibTrans" cxnId="{C44086EC-0D68-4CE2-85E1-F3730F62573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B8B28EF3-AAA4-47DB-9B47-0FB848D0C514}">
      <dgm:prSet custT="1"/>
      <dgm:spPr>
        <a:xfrm>
          <a:off x="0" y="2305026"/>
          <a:ext cx="8595359" cy="782459"/>
        </a:xfrm>
        <a:prstGeom prst="rect">
          <a:avLst/>
        </a:prstGeom>
        <a:solidFill>
          <a:srgbClr val="9D90A0">
            <a:lumMod val="20000"/>
            <a:lumOff val="80000"/>
          </a:srgbClr>
        </a:solidFill>
        <a:ln>
          <a:noFill/>
        </a:ln>
        <a:effectLst/>
      </dgm:spPr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8</a:t>
          </a:r>
          <a:r>
            <a:rPr lang="ru-RU" sz="18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детей – в Камчатской школе-интернате для детей-сирот (филиал в с. Пущино)</a:t>
          </a:r>
          <a:endParaRPr lang="ru-RU" sz="18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28728BE-7D8B-4109-A4A4-49939AAA0CEB}" type="parTrans" cxnId="{CE1845EC-FBBE-473D-B6C3-1E0F5C5F01E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4B7E700-CDC0-43D3-BBEC-B01D1F177A4C}" type="sibTrans" cxnId="{CE1845EC-FBBE-473D-B6C3-1E0F5C5F01E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B2353DD-4946-4B6C-934C-4C76A7658A4B}">
      <dgm:prSet custT="1"/>
      <dgm:spPr>
        <a:xfrm>
          <a:off x="0" y="3087486"/>
          <a:ext cx="8595359" cy="50368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rgbClr val="4A66AC">
              <a:hueOff val="0"/>
              <a:satOff val="0"/>
              <a:lumOff val="0"/>
              <a:alphaOff val="0"/>
              <a:shade val="15000"/>
              <a:satMod val="110000"/>
            </a:srgbClr>
          </a:contourClr>
        </a:sp3d>
      </dgm:spPr>
      <dgm:t>
        <a:bodyPr/>
        <a:lstStyle/>
        <a:p>
          <a:pPr rtl="0"/>
          <a:r>
            <a:rPr lang="ru-RU" sz="18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В семьях граждан воспитываются </a:t>
          </a:r>
          <a:r>
            <a:rPr lang="ru-RU" sz="2800" b="1" dirty="0" smtClean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12 </a:t>
          </a:r>
          <a:r>
            <a:rPr lang="ru-RU" sz="18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усыновлённых детей и </a:t>
          </a:r>
          <a:r>
            <a:rPr lang="ru-RU" sz="28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4</a:t>
          </a:r>
          <a:r>
            <a:rPr lang="ru-RU" sz="18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детей, переданных под опеку по заявлению родителей</a:t>
          </a:r>
          <a:endParaRPr lang="ru-RU" sz="1800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C1319BD-7452-4158-902B-40AFDBFF5008}" type="parTrans" cxnId="{EE2B45AB-C0B4-438E-82DB-A9DF9F0BCCA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E178BFA-B8C4-4C6B-8D3E-A2565FE6BB0B}" type="sibTrans" cxnId="{EE2B45AB-C0B4-438E-82DB-A9DF9F0BCCA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B328AFC-D760-4228-A563-EE094F3C623C}" type="pres">
      <dgm:prSet presAssocID="{CD3C40C5-36F9-4B56-8FA6-C3A20442E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D0BB34-A6A1-4458-94E9-EBE3DF170676}" type="pres">
      <dgm:prSet presAssocID="{0B79FE4C-7C7D-4C22-B8F5-2C86956BB0EB}" presName="parentText" presStyleLbl="node1" presStyleIdx="0" presStyleCnt="3" custLinFactNeighborX="-1676" custLinFactNeighborY="-1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3DFE6-66AA-4242-863F-C0DFD844468E}" type="pres">
      <dgm:prSet presAssocID="{0B79FE4C-7C7D-4C22-B8F5-2C86956BB0EB}" presName="childText" presStyleLbl="revTx" presStyleIdx="0" presStyleCnt="2" custScaleY="1161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C68DE-A868-4357-8A24-EE1213F45C96}" type="pres">
      <dgm:prSet presAssocID="{A82F57C1-CA6A-4C30-BFA7-4CB355AF5A12}" presName="parentText" presStyleLbl="node1" presStyleIdx="1" presStyleCnt="3" custScaleY="144468" custLinFactNeighborY="-201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C8042-C9B3-4A35-A9BE-2D0B71AD60B2}" type="pres">
      <dgm:prSet presAssocID="{A82F57C1-CA6A-4C30-BFA7-4CB355AF5A12}" presName="childText" presStyleLbl="revTx" presStyleIdx="1" presStyleCnt="2" custScaleY="14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6ED40-3591-4ACF-8A25-EE5A2FF2E7DE}" type="pres">
      <dgm:prSet presAssocID="{2B2353DD-4946-4B6C-934C-4C76A7658A4B}" presName="parentText" presStyleLbl="node1" presStyleIdx="2" presStyleCnt="3" custLinFactNeighborX="838" custLinFactNeighborY="-21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20BA06-107F-4811-83D2-4DD335633C91}" type="presOf" srcId="{A82F57C1-CA6A-4C30-BFA7-4CB355AF5A12}" destId="{A7AC68DE-A868-4357-8A24-EE1213F45C96}" srcOrd="0" destOrd="0" presId="urn:microsoft.com/office/officeart/2005/8/layout/vList2"/>
    <dgm:cxn modelId="{E16F00CA-6BA0-4754-B19A-2A500B642053}" srcId="{CD3C40C5-36F9-4B56-8FA6-C3A20442E33F}" destId="{A82F57C1-CA6A-4C30-BFA7-4CB355AF5A12}" srcOrd="1" destOrd="0" parTransId="{E8716086-D1C8-4D72-931C-74D1F9F42148}" sibTransId="{B59DC5A1-1643-4116-94A5-EDA1B65AE362}"/>
    <dgm:cxn modelId="{CE1845EC-FBBE-473D-B6C3-1E0F5C5F01E9}" srcId="{A82F57C1-CA6A-4C30-BFA7-4CB355AF5A12}" destId="{B8B28EF3-AAA4-47DB-9B47-0FB848D0C514}" srcOrd="1" destOrd="0" parTransId="{228728BE-7D8B-4109-A4A4-49939AAA0CEB}" sibTransId="{E4B7E700-CDC0-43D3-BBEC-B01D1F177A4C}"/>
    <dgm:cxn modelId="{6A9113BB-F5B9-4F00-8034-DCEDC52C539F}" srcId="{0B79FE4C-7C7D-4C22-B8F5-2C86956BB0EB}" destId="{7CBEF572-01D8-48B0-AECE-5888D1D68AC3}" srcOrd="1" destOrd="0" parTransId="{669F1275-D483-4880-9F9E-0876866CF8FC}" sibTransId="{9993D1B4-3F87-4B37-8B94-D80C6BEDDFD3}"/>
    <dgm:cxn modelId="{1E5FAE31-6DA8-42E5-9169-8776218FE927}" type="presOf" srcId="{2B2353DD-4946-4B6C-934C-4C76A7658A4B}" destId="{9756ED40-3591-4ACF-8A25-EE5A2FF2E7DE}" srcOrd="0" destOrd="0" presId="urn:microsoft.com/office/officeart/2005/8/layout/vList2"/>
    <dgm:cxn modelId="{4FDFF39B-0B0D-485C-8694-A3F317398171}" type="presOf" srcId="{7CBEF572-01D8-48B0-AECE-5888D1D68AC3}" destId="{76F3DFE6-66AA-4242-863F-C0DFD844468E}" srcOrd="0" destOrd="1" presId="urn:microsoft.com/office/officeart/2005/8/layout/vList2"/>
    <dgm:cxn modelId="{CF479B6A-1F46-4364-8A47-F4D38AF2C28B}" srcId="{CD3C40C5-36F9-4B56-8FA6-C3A20442E33F}" destId="{0B79FE4C-7C7D-4C22-B8F5-2C86956BB0EB}" srcOrd="0" destOrd="0" parTransId="{256A92DE-AF54-4E94-957F-1D9DC557D060}" sibTransId="{C97B6CF8-EAF0-4E26-B0BC-A05F36E10249}"/>
    <dgm:cxn modelId="{EE2B45AB-C0B4-438E-82DB-A9DF9F0BCCA4}" srcId="{CD3C40C5-36F9-4B56-8FA6-C3A20442E33F}" destId="{2B2353DD-4946-4B6C-934C-4C76A7658A4B}" srcOrd="2" destOrd="0" parTransId="{2C1319BD-7452-4158-902B-40AFDBFF5008}" sibTransId="{4E178BFA-B8C4-4C6B-8D3E-A2565FE6BB0B}"/>
    <dgm:cxn modelId="{F5CDA6F8-D073-4C37-AB07-DEFC759E145C}" type="presOf" srcId="{A85B7CC8-FE35-448A-B52E-4505E2C0FC4C}" destId="{76F3DFE6-66AA-4242-863F-C0DFD844468E}" srcOrd="0" destOrd="0" presId="urn:microsoft.com/office/officeart/2005/8/layout/vList2"/>
    <dgm:cxn modelId="{6CAD98C9-6E54-4F7E-AF34-B33DF43ADFEA}" srcId="{0B79FE4C-7C7D-4C22-B8F5-2C86956BB0EB}" destId="{A85B7CC8-FE35-448A-B52E-4505E2C0FC4C}" srcOrd="0" destOrd="0" parTransId="{C319A876-64FE-4658-9081-AEE9CD5D4004}" sibTransId="{299A1061-12A9-4AEB-8A6F-7D78A16EF8CB}"/>
    <dgm:cxn modelId="{368AF158-318A-46BA-B38E-0D5A515CFB6F}" type="presOf" srcId="{265DAF39-27F2-43AB-A427-38898CE7063E}" destId="{2C5C8042-C9B3-4A35-A9BE-2D0B71AD60B2}" srcOrd="0" destOrd="0" presId="urn:microsoft.com/office/officeart/2005/8/layout/vList2"/>
    <dgm:cxn modelId="{9DA4EB1A-E448-44D0-BEF3-7BA70A9C9744}" type="presOf" srcId="{B8B28EF3-AAA4-47DB-9B47-0FB848D0C514}" destId="{2C5C8042-C9B3-4A35-A9BE-2D0B71AD60B2}" srcOrd="0" destOrd="1" presId="urn:microsoft.com/office/officeart/2005/8/layout/vList2"/>
    <dgm:cxn modelId="{C44086EC-0D68-4CE2-85E1-F3730F625737}" srcId="{A82F57C1-CA6A-4C30-BFA7-4CB355AF5A12}" destId="{265DAF39-27F2-43AB-A427-38898CE7063E}" srcOrd="0" destOrd="0" parTransId="{F77DAD1D-1C0E-4DC2-A5CA-76A586904E4A}" sibTransId="{9C1F9FFA-7567-43A5-AE28-540DCC62730F}"/>
    <dgm:cxn modelId="{1CF620C4-CEB6-4BAA-9AF5-A3AA0CA8E553}" type="presOf" srcId="{0B79FE4C-7C7D-4C22-B8F5-2C86956BB0EB}" destId="{04D0BB34-A6A1-4458-94E9-EBE3DF170676}" srcOrd="0" destOrd="0" presId="urn:microsoft.com/office/officeart/2005/8/layout/vList2"/>
    <dgm:cxn modelId="{B1DEA8AC-3166-41E8-AB50-AED39F8036FB}" type="presOf" srcId="{CD3C40C5-36F9-4B56-8FA6-C3A20442E33F}" destId="{2B328AFC-D760-4228-A563-EE094F3C623C}" srcOrd="0" destOrd="0" presId="urn:microsoft.com/office/officeart/2005/8/layout/vList2"/>
    <dgm:cxn modelId="{C758E96D-CB15-4A64-BD60-2D26D3B60181}" type="presParOf" srcId="{2B328AFC-D760-4228-A563-EE094F3C623C}" destId="{04D0BB34-A6A1-4458-94E9-EBE3DF170676}" srcOrd="0" destOrd="0" presId="urn:microsoft.com/office/officeart/2005/8/layout/vList2"/>
    <dgm:cxn modelId="{02F7DDEA-87F0-4D22-925E-A9859D9F480F}" type="presParOf" srcId="{2B328AFC-D760-4228-A563-EE094F3C623C}" destId="{76F3DFE6-66AA-4242-863F-C0DFD844468E}" srcOrd="1" destOrd="0" presId="urn:microsoft.com/office/officeart/2005/8/layout/vList2"/>
    <dgm:cxn modelId="{5D33E97C-B785-419A-84FD-2187E74486E0}" type="presParOf" srcId="{2B328AFC-D760-4228-A563-EE094F3C623C}" destId="{A7AC68DE-A868-4357-8A24-EE1213F45C96}" srcOrd="2" destOrd="0" presId="urn:microsoft.com/office/officeart/2005/8/layout/vList2"/>
    <dgm:cxn modelId="{19363AE3-F428-47ED-B030-2D3004F4DF50}" type="presParOf" srcId="{2B328AFC-D760-4228-A563-EE094F3C623C}" destId="{2C5C8042-C9B3-4A35-A9BE-2D0B71AD60B2}" srcOrd="3" destOrd="0" presId="urn:microsoft.com/office/officeart/2005/8/layout/vList2"/>
    <dgm:cxn modelId="{859A88F6-641B-414E-A591-F3A1A545EA20}" type="presParOf" srcId="{2B328AFC-D760-4228-A563-EE094F3C623C}" destId="{9756ED40-3591-4ACF-8A25-EE5A2FF2E7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3C40C5-36F9-4B56-8FA6-C3A20442E33F}" type="doc">
      <dgm:prSet loTypeId="urn:microsoft.com/office/officeart/2005/8/layout/vList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CF6DDA2-4E35-409E-BC3C-CEE70D9C1EA0}">
      <dgm:prSet custT="1"/>
      <dgm:spPr/>
      <dgm:t>
        <a:bodyPr/>
        <a:lstStyle/>
        <a:p>
          <a:pPr algn="just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граждан получили положительное заключение органа опеки и попечительства о возможности быть опекунами (попечителями) и поставлены на учёт в государственном банке данных о детях-сиротах и детях, ОБПР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2829F92-463B-4402-B9A2-9947F465C4AE}" type="parTrans" cxnId="{95CC284C-E6CC-4654-847D-F237089D76F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5DF3DB9-E75C-4E31-8DDA-A3942BA1628B}" type="sibTrans" cxnId="{95CC284C-E6CC-4654-847D-F237089D76F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E0C1D3C-93C2-4C34-BAC4-4E9A4F05F51E}">
      <dgm:prSet custT="1"/>
      <dgm:spPr>
        <a:solidFill>
          <a:srgbClr val="00B050"/>
        </a:solidFill>
      </dgm:spPr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Двое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граждан (одна супружеская пара) приняли на воспитание ребёнка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3CDEDDA-B866-4E63-A126-95ACE1546F4D}" type="parTrans" cxnId="{A7CBE05C-AD01-4F88-AB74-F69AF1C6627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CB0C97F-08DD-41ED-AD8B-551B606F4CFA}" type="sibTrans" cxnId="{A7CBE05C-AD01-4F88-AB74-F69AF1C6627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2C01F28-A1E4-4353-94F5-63956E572C65}">
      <dgm:prSet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граждан остаются на учёте в региональном банке данных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F13A8107-DA92-4951-B6CF-A8E3E9E0B2B8}" type="parTrans" cxnId="{2FEC0F96-8C97-43A3-AD1A-7272BE403F9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455FF71-F8EA-4B9F-97D7-EEF0C55869CA}" type="sibTrans" cxnId="{2FEC0F96-8C97-43A3-AD1A-7272BE403F9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13FEA5D-7C25-4222-AE75-BB82A04B441B}">
      <dgm:prSet custT="1"/>
      <dgm:spPr/>
      <dgm:t>
        <a:bodyPr/>
        <a:lstStyle/>
        <a:p>
          <a:pPr algn="just"/>
          <a:r>
            <a: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кандидатов в приёмные родители прошли соответствующую подготовку на базе КГАУ СЗ «Камчатского социально -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реабилитационного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центра для несовершеннолетних» по договору об оказании возмездных услуг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E569E71-4F93-4549-9F2B-C015D4A188D4}" type="parTrans" cxnId="{32C447DA-61E4-4B9F-BB98-9D12CE31BEE9}">
      <dgm:prSet/>
      <dgm:spPr/>
    </dgm:pt>
    <dgm:pt modelId="{2A3B6732-770E-4653-B74A-2061715C345B}" type="sibTrans" cxnId="{32C447DA-61E4-4B9F-BB98-9D12CE31BEE9}">
      <dgm:prSet/>
      <dgm:spPr/>
    </dgm:pt>
    <dgm:pt modelId="{2B328AFC-D760-4228-A563-EE094F3C623C}" type="pres">
      <dgm:prSet presAssocID="{CD3C40C5-36F9-4B56-8FA6-C3A20442E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5E0254-4F6A-49C3-B5E4-DD6A20B19D43}" type="pres">
      <dgm:prSet presAssocID="{013FEA5D-7C25-4222-AE75-BB82A04B44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9F6A4-5131-4677-B8EA-4A2C72CDD80E}" type="pres">
      <dgm:prSet presAssocID="{2A3B6732-770E-4653-B74A-2061715C345B}" presName="spacer" presStyleCnt="0"/>
      <dgm:spPr/>
    </dgm:pt>
    <dgm:pt modelId="{EF4FEC95-047C-4569-B453-0570B65EF389}" type="pres">
      <dgm:prSet presAssocID="{FCF6DDA2-4E35-409E-BC3C-CEE70D9C1EA0}" presName="parentText" presStyleLbl="node1" presStyleIdx="1" presStyleCnt="4" custScaleX="100000" custScaleY="99702" custLinFactY="-1597" custLinFactNeighborX="8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32DD2-7F23-4B8F-A786-0D4EBE283E70}" type="pres">
      <dgm:prSet presAssocID="{85DF3DB9-E75C-4E31-8DDA-A3942BA1628B}" presName="spacer" presStyleCnt="0"/>
      <dgm:spPr/>
    </dgm:pt>
    <dgm:pt modelId="{657A8EA7-5AFF-431C-8C70-A2679DD5742E}" type="pres">
      <dgm:prSet presAssocID="{EE0C1D3C-93C2-4C34-BAC4-4E9A4F05F51E}" presName="parentText" presStyleLbl="node1" presStyleIdx="2" presStyleCnt="4" custScaleY="87710" custLinFactNeighborY="-95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E50A3-2A31-43E8-9E1F-4F919B8DB845}" type="pres">
      <dgm:prSet presAssocID="{FCB0C97F-08DD-41ED-AD8B-551B606F4CFA}" presName="spacer" presStyleCnt="0"/>
      <dgm:spPr/>
    </dgm:pt>
    <dgm:pt modelId="{397C238F-B785-4DC6-BD18-A9EBE5876477}" type="pres">
      <dgm:prSet presAssocID="{02C01F28-A1E4-4353-94F5-63956E572C65}" presName="parentText" presStyleLbl="node1" presStyleIdx="3" presStyleCnt="4" custScaleY="108141" custLinFactY="1702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AA4784-711B-4525-B010-86931B884679}" type="presOf" srcId="{EE0C1D3C-93C2-4C34-BAC4-4E9A4F05F51E}" destId="{657A8EA7-5AFF-431C-8C70-A2679DD5742E}" srcOrd="0" destOrd="0" presId="urn:microsoft.com/office/officeart/2005/8/layout/vList2"/>
    <dgm:cxn modelId="{E15384B7-88A9-4F6E-A0D8-9ADF953C12E4}" type="presOf" srcId="{013FEA5D-7C25-4222-AE75-BB82A04B441B}" destId="{0F5E0254-4F6A-49C3-B5E4-DD6A20B19D43}" srcOrd="0" destOrd="0" presId="urn:microsoft.com/office/officeart/2005/8/layout/vList2"/>
    <dgm:cxn modelId="{95CC284C-E6CC-4654-847D-F237089D76F3}" srcId="{CD3C40C5-36F9-4B56-8FA6-C3A20442E33F}" destId="{FCF6DDA2-4E35-409E-BC3C-CEE70D9C1EA0}" srcOrd="1" destOrd="0" parTransId="{42829F92-463B-4402-B9A2-9947F465C4AE}" sibTransId="{85DF3DB9-E75C-4E31-8DDA-A3942BA1628B}"/>
    <dgm:cxn modelId="{2FEC0F96-8C97-43A3-AD1A-7272BE403F9C}" srcId="{CD3C40C5-36F9-4B56-8FA6-C3A20442E33F}" destId="{02C01F28-A1E4-4353-94F5-63956E572C65}" srcOrd="3" destOrd="0" parTransId="{F13A8107-DA92-4951-B6CF-A8E3E9E0B2B8}" sibTransId="{5455FF71-F8EA-4B9F-97D7-EEF0C55869CA}"/>
    <dgm:cxn modelId="{88482A36-2C86-46A1-9110-6F1801200A83}" type="presOf" srcId="{CD3C40C5-36F9-4B56-8FA6-C3A20442E33F}" destId="{2B328AFC-D760-4228-A563-EE094F3C623C}" srcOrd="0" destOrd="0" presId="urn:microsoft.com/office/officeart/2005/8/layout/vList2"/>
    <dgm:cxn modelId="{CB3DF598-43E2-48E2-90C5-8DAE2746C6F5}" type="presOf" srcId="{FCF6DDA2-4E35-409E-BC3C-CEE70D9C1EA0}" destId="{EF4FEC95-047C-4569-B453-0570B65EF389}" srcOrd="0" destOrd="0" presId="urn:microsoft.com/office/officeart/2005/8/layout/vList2"/>
    <dgm:cxn modelId="{A459BC5C-9B2F-4C8C-8A47-C05381F3A9E0}" type="presOf" srcId="{02C01F28-A1E4-4353-94F5-63956E572C65}" destId="{397C238F-B785-4DC6-BD18-A9EBE5876477}" srcOrd="0" destOrd="0" presId="urn:microsoft.com/office/officeart/2005/8/layout/vList2"/>
    <dgm:cxn modelId="{A7CBE05C-AD01-4F88-AB74-F69AF1C6627F}" srcId="{CD3C40C5-36F9-4B56-8FA6-C3A20442E33F}" destId="{EE0C1D3C-93C2-4C34-BAC4-4E9A4F05F51E}" srcOrd="2" destOrd="0" parTransId="{43CDEDDA-B866-4E63-A126-95ACE1546F4D}" sibTransId="{FCB0C97F-08DD-41ED-AD8B-551B606F4CFA}"/>
    <dgm:cxn modelId="{32C447DA-61E4-4B9F-BB98-9D12CE31BEE9}" srcId="{CD3C40C5-36F9-4B56-8FA6-C3A20442E33F}" destId="{013FEA5D-7C25-4222-AE75-BB82A04B441B}" srcOrd="0" destOrd="0" parTransId="{6E569E71-4F93-4549-9F2B-C015D4A188D4}" sibTransId="{2A3B6732-770E-4653-B74A-2061715C345B}"/>
    <dgm:cxn modelId="{865C92B0-59B0-4D19-9AE4-26954E8690F9}" type="presParOf" srcId="{2B328AFC-D760-4228-A563-EE094F3C623C}" destId="{0F5E0254-4F6A-49C3-B5E4-DD6A20B19D43}" srcOrd="0" destOrd="0" presId="urn:microsoft.com/office/officeart/2005/8/layout/vList2"/>
    <dgm:cxn modelId="{082EEFFB-8AFA-4C87-BC7D-ACE06844484D}" type="presParOf" srcId="{2B328AFC-D760-4228-A563-EE094F3C623C}" destId="{6909F6A4-5131-4677-B8EA-4A2C72CDD80E}" srcOrd="1" destOrd="0" presId="urn:microsoft.com/office/officeart/2005/8/layout/vList2"/>
    <dgm:cxn modelId="{DFA5B353-704D-43C1-8664-F1A8A6EB85EB}" type="presParOf" srcId="{2B328AFC-D760-4228-A563-EE094F3C623C}" destId="{EF4FEC95-047C-4569-B453-0570B65EF389}" srcOrd="2" destOrd="0" presId="urn:microsoft.com/office/officeart/2005/8/layout/vList2"/>
    <dgm:cxn modelId="{22C196F8-B527-4866-8E9D-AC9B172D4207}" type="presParOf" srcId="{2B328AFC-D760-4228-A563-EE094F3C623C}" destId="{11732DD2-7F23-4B8F-A786-0D4EBE283E70}" srcOrd="3" destOrd="0" presId="urn:microsoft.com/office/officeart/2005/8/layout/vList2"/>
    <dgm:cxn modelId="{22F7A39B-DDC6-4B68-9E47-0757FBD95645}" type="presParOf" srcId="{2B328AFC-D760-4228-A563-EE094F3C623C}" destId="{657A8EA7-5AFF-431C-8C70-A2679DD5742E}" srcOrd="4" destOrd="0" presId="urn:microsoft.com/office/officeart/2005/8/layout/vList2"/>
    <dgm:cxn modelId="{C9128F27-751F-4D41-BFC2-8937D376EDCC}" type="presParOf" srcId="{2B328AFC-D760-4228-A563-EE094F3C623C}" destId="{F1CE50A3-2A31-43E8-9E1F-4F919B8DB845}" srcOrd="5" destOrd="0" presId="urn:microsoft.com/office/officeart/2005/8/layout/vList2"/>
    <dgm:cxn modelId="{1464AF99-7D82-4909-94F4-43867C0DB1FC}" type="presParOf" srcId="{2B328AFC-D760-4228-A563-EE094F3C623C}" destId="{397C238F-B785-4DC6-BD18-A9EBE587647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D3C40C5-36F9-4B56-8FA6-C3A20442E33F}" type="doc">
      <dgm:prSet loTypeId="urn:microsoft.com/office/officeart/2005/8/layout/vList2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CF6DDA2-4E35-409E-BC3C-CEE70D9C1EA0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Органы опеки и попечительства в течение 2015 года:</a:t>
          </a:r>
          <a:endParaRPr lang="ru-RU" sz="2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2829F92-463B-4402-B9A2-9947F465C4AE}" type="parTrans" cxnId="{95CC284C-E6CC-4654-847D-F237089D76F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5DF3DB9-E75C-4E31-8DDA-A3942BA1628B}" type="sibTrans" cxnId="{95CC284C-E6CC-4654-847D-F237089D76F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EE0C1D3C-93C2-4C34-BAC4-4E9A4F05F51E}">
      <dgm:prSet custT="1"/>
      <dgm:spPr>
        <a:solidFill>
          <a:srgbClr val="00B050"/>
        </a:solidFill>
      </dgm:spPr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- выдано </a:t>
          </a:r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заключений по искам, затрагивающим интересы детей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3CDEDDA-B866-4E63-A126-95ACE1546F4D}" type="parTrans" cxnId="{A7CBE05C-AD01-4F88-AB74-F69AF1C6627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CB0C97F-08DD-41ED-AD8B-551B606F4CFA}" type="sibTrans" cxnId="{A7CBE05C-AD01-4F88-AB74-F69AF1C6627F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02C01F28-A1E4-4353-94F5-63956E572C65}">
      <dgm:prSet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родителей лишены родительских прав в отношении </a:t>
          </a:r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детей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F13A8107-DA92-4951-B6CF-A8E3E9E0B2B8}" type="parTrans" cxnId="{2FEC0F96-8C97-43A3-AD1A-7272BE403F9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455FF71-F8EA-4B9F-97D7-EEF0C55869CA}" type="sibTrans" cxnId="{2FEC0F96-8C97-43A3-AD1A-7272BE403F9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5C620D2-4097-47CA-AEAD-C306C7A4B10D}">
      <dgm:prSet custT="1"/>
      <dgm:spPr/>
      <dgm:t>
        <a:bodyPr/>
        <a:lstStyle/>
        <a:p>
          <a:pPr algn="ctr"/>
          <a:r>
            <a:rPr lang="ru-RU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Рассмотрено:</a:t>
          </a:r>
          <a:endParaRPr lang="ru-RU" sz="5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7B7982-77A9-41AB-8808-9A4C9981ED62}" type="parTrans" cxnId="{BC3A5ABA-DDEF-4DF6-A10B-6874FC273649}">
      <dgm:prSet/>
      <dgm:spPr/>
      <dgm:t>
        <a:bodyPr/>
        <a:lstStyle/>
        <a:p>
          <a:endParaRPr lang="ru-RU"/>
        </a:p>
      </dgm:t>
    </dgm:pt>
    <dgm:pt modelId="{1FC88B60-373E-4F4C-A3B8-D1540A57A788}" type="sibTrans" cxnId="{BC3A5ABA-DDEF-4DF6-A10B-6874FC273649}">
      <dgm:prSet/>
      <dgm:spPr/>
      <dgm:t>
        <a:bodyPr/>
        <a:lstStyle/>
        <a:p>
          <a:endParaRPr lang="ru-RU"/>
        </a:p>
      </dgm:t>
    </dgm:pt>
    <dgm:pt modelId="{C7C95AE9-DA76-41A0-9412-AF12845C114F}">
      <dgm:prSet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19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раз принимали участие в судебных разбирательствах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E0C765B-24A7-436C-9CEE-AA86B7D5A49C}" type="parTrans" cxnId="{EE3EC8FA-6EBC-4975-BD68-46F48DE2F747}">
      <dgm:prSet/>
      <dgm:spPr/>
      <dgm:t>
        <a:bodyPr/>
        <a:lstStyle/>
        <a:p>
          <a:endParaRPr lang="ru-RU"/>
        </a:p>
      </dgm:t>
    </dgm:pt>
    <dgm:pt modelId="{48159080-27CF-42CE-8E99-61D3B8C17479}" type="sibTrans" cxnId="{EE3EC8FA-6EBC-4975-BD68-46F48DE2F747}">
      <dgm:prSet/>
      <dgm:spPr/>
      <dgm:t>
        <a:bodyPr/>
        <a:lstStyle/>
        <a:p>
          <a:endParaRPr lang="ru-RU"/>
        </a:p>
      </dgm:t>
    </dgm:pt>
    <dgm:pt modelId="{3ED8BA5A-7388-4A66-A881-BDC6EE59F439}">
      <dgm:prSet custT="1"/>
      <dgm:spPr/>
      <dgm:t>
        <a:bodyPr/>
        <a:lstStyle/>
        <a:p>
          <a:pPr algn="l"/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родитель восстановлен в родительских правах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DA2F725D-19C2-4248-AEF7-053CFE5BD2B6}" type="parTrans" cxnId="{B9AC94B4-0D42-4E08-A666-1B3E03726C19}">
      <dgm:prSet/>
      <dgm:spPr/>
      <dgm:t>
        <a:bodyPr/>
        <a:lstStyle/>
        <a:p>
          <a:endParaRPr lang="ru-RU"/>
        </a:p>
      </dgm:t>
    </dgm:pt>
    <dgm:pt modelId="{26F5B2A6-722D-409F-8748-20B2D93413FB}" type="sibTrans" cxnId="{B9AC94B4-0D42-4E08-A666-1B3E03726C19}">
      <dgm:prSet/>
      <dgm:spPr/>
      <dgm:t>
        <a:bodyPr/>
        <a:lstStyle/>
        <a:p>
          <a:endParaRPr lang="ru-RU"/>
        </a:p>
      </dgm:t>
    </dgm:pt>
    <dgm:pt modelId="{277F161D-B552-4DF7-AE5F-D8E47EC1251E}">
      <dgm:prSet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гражданских дела об оспаривании отцовства</a:t>
          </a:r>
          <a:endParaRPr lang="ru-RU" sz="500" b="1" dirty="0"/>
        </a:p>
      </dgm:t>
    </dgm:pt>
    <dgm:pt modelId="{9799E4F6-D79B-4065-B7C7-219A101745CF}" type="parTrans" cxnId="{E5531B9F-9DD5-4056-B79F-8A5FB06BF841}">
      <dgm:prSet/>
      <dgm:spPr/>
      <dgm:t>
        <a:bodyPr/>
        <a:lstStyle/>
        <a:p>
          <a:endParaRPr lang="ru-RU"/>
        </a:p>
      </dgm:t>
    </dgm:pt>
    <dgm:pt modelId="{0F44150F-19BF-4FED-B4D1-EDACE99C6367}" type="sibTrans" cxnId="{E5531B9F-9DD5-4056-B79F-8A5FB06BF841}">
      <dgm:prSet/>
      <dgm:spPr/>
      <dgm:t>
        <a:bodyPr/>
        <a:lstStyle/>
        <a:p>
          <a:endParaRPr lang="ru-RU"/>
        </a:p>
      </dgm:t>
    </dgm:pt>
    <dgm:pt modelId="{DF80252F-B08B-4AB5-A2BA-15756982C58C}">
      <dgm:prSet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гражданских дел об определении места жительства ребёнка</a:t>
          </a:r>
          <a:endParaRPr lang="ru-RU" sz="500" b="1" dirty="0"/>
        </a:p>
      </dgm:t>
    </dgm:pt>
    <dgm:pt modelId="{416E5199-F432-4C68-B861-82363E64AF5F}" type="parTrans" cxnId="{E47E0D6F-0603-46F7-9875-FD19F6FBE518}">
      <dgm:prSet/>
      <dgm:spPr/>
      <dgm:t>
        <a:bodyPr/>
        <a:lstStyle/>
        <a:p>
          <a:endParaRPr lang="ru-RU"/>
        </a:p>
      </dgm:t>
    </dgm:pt>
    <dgm:pt modelId="{1C39773D-1B5C-4D36-9292-E4FECD02D354}" type="sibTrans" cxnId="{E47E0D6F-0603-46F7-9875-FD19F6FBE518}">
      <dgm:prSet/>
      <dgm:spPr/>
      <dgm:t>
        <a:bodyPr/>
        <a:lstStyle/>
        <a:p>
          <a:endParaRPr lang="ru-RU"/>
        </a:p>
      </dgm:t>
    </dgm:pt>
    <dgm:pt modelId="{9972F4D8-4BE5-481D-A8FE-44CE485DEE81}">
      <dgm:prSet custT="1"/>
      <dgm:spPr/>
      <dgm:t>
        <a:bodyPr/>
        <a:lstStyle/>
        <a:p>
          <a:pPr algn="l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 уголовных дела, в том числе по ст.116 УК РФ</a:t>
          </a:r>
          <a:endParaRPr lang="ru-RU" sz="500" b="1" dirty="0"/>
        </a:p>
      </dgm:t>
    </dgm:pt>
    <dgm:pt modelId="{66FB3C26-0474-4A1D-93A9-26B88C414E5A}" type="parTrans" cxnId="{F78CEFE6-53FD-4FF5-A426-DDD7606B0EAD}">
      <dgm:prSet/>
      <dgm:spPr/>
      <dgm:t>
        <a:bodyPr/>
        <a:lstStyle/>
        <a:p>
          <a:endParaRPr lang="ru-RU"/>
        </a:p>
      </dgm:t>
    </dgm:pt>
    <dgm:pt modelId="{F10743F9-E1A4-48F3-8657-5533AB432A58}" type="sibTrans" cxnId="{F78CEFE6-53FD-4FF5-A426-DDD7606B0EAD}">
      <dgm:prSet/>
      <dgm:spPr/>
      <dgm:t>
        <a:bodyPr/>
        <a:lstStyle/>
        <a:p>
          <a:endParaRPr lang="ru-RU"/>
        </a:p>
      </dgm:t>
    </dgm:pt>
    <dgm:pt modelId="{2B328AFC-D760-4228-A563-EE094F3C623C}" type="pres">
      <dgm:prSet presAssocID="{CD3C40C5-36F9-4B56-8FA6-C3A20442E3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FEC95-047C-4569-B453-0570B65EF389}" type="pres">
      <dgm:prSet presAssocID="{FCF6DDA2-4E35-409E-BC3C-CEE70D9C1EA0}" presName="parentText" presStyleLbl="node1" presStyleIdx="0" presStyleCnt="9" custScaleX="100000" custScaleY="99702" custLinFactNeighborX="838" custLinFactNeighborY="-189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732DD2-7F23-4B8F-A786-0D4EBE283E70}" type="pres">
      <dgm:prSet presAssocID="{85DF3DB9-E75C-4E31-8DDA-A3942BA1628B}" presName="spacer" presStyleCnt="0"/>
      <dgm:spPr/>
    </dgm:pt>
    <dgm:pt modelId="{B46EED0B-A375-49C7-A00A-E3A967E690D9}" type="pres">
      <dgm:prSet presAssocID="{C7C95AE9-DA76-41A0-9412-AF12845C114F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9B6C4-B45F-4563-A5A3-574D0C76C7E4}" type="pres">
      <dgm:prSet presAssocID="{48159080-27CF-42CE-8E99-61D3B8C17479}" presName="spacer" presStyleCnt="0"/>
      <dgm:spPr/>
    </dgm:pt>
    <dgm:pt modelId="{657A8EA7-5AFF-431C-8C70-A2679DD5742E}" type="pres">
      <dgm:prSet presAssocID="{EE0C1D3C-93C2-4C34-BAC4-4E9A4F05F51E}" presName="parentText" presStyleLbl="node1" presStyleIdx="2" presStyleCnt="9" custScaleY="87710" custLinFactNeighborY="-958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E50A3-2A31-43E8-9E1F-4F919B8DB845}" type="pres">
      <dgm:prSet presAssocID="{FCB0C97F-08DD-41ED-AD8B-551B606F4CFA}" presName="spacer" presStyleCnt="0"/>
      <dgm:spPr/>
    </dgm:pt>
    <dgm:pt modelId="{397C238F-B785-4DC6-BD18-A9EBE5876477}" type="pres">
      <dgm:prSet presAssocID="{02C01F28-A1E4-4353-94F5-63956E572C65}" presName="parentText" presStyleLbl="node1" presStyleIdx="3" presStyleCnt="9" custScaleY="108141" custLinFactY="-70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B7887-EE29-4C1A-941B-355B809219DF}" type="pres">
      <dgm:prSet presAssocID="{5455FF71-F8EA-4B9F-97D7-EEF0C55869CA}" presName="spacer" presStyleCnt="0"/>
      <dgm:spPr/>
    </dgm:pt>
    <dgm:pt modelId="{26BDFF0A-54E8-41C5-92DA-346F72DB361C}" type="pres">
      <dgm:prSet presAssocID="{3ED8BA5A-7388-4A66-A881-BDC6EE59F439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47C1C8-F854-4268-BCDB-B533C2413B99}" type="pres">
      <dgm:prSet presAssocID="{26F5B2A6-722D-409F-8748-20B2D93413FB}" presName="spacer" presStyleCnt="0"/>
      <dgm:spPr/>
    </dgm:pt>
    <dgm:pt modelId="{53F73603-F562-443A-93E6-3C462CDACCF5}" type="pres">
      <dgm:prSet presAssocID="{65C620D2-4097-47CA-AEAD-C306C7A4B10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91A37D-2409-4FF3-B8EF-172D367E9D30}" type="pres">
      <dgm:prSet presAssocID="{1FC88B60-373E-4F4C-A3B8-D1540A57A788}" presName="spacer" presStyleCnt="0"/>
      <dgm:spPr/>
    </dgm:pt>
    <dgm:pt modelId="{946B61F4-216F-4F6D-B4AB-D92649EA3CBE}" type="pres">
      <dgm:prSet presAssocID="{DF80252F-B08B-4AB5-A2BA-15756982C58C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A3E9F4-5113-442D-BEDE-26847C70BC19}" type="pres">
      <dgm:prSet presAssocID="{1C39773D-1B5C-4D36-9292-E4FECD02D354}" presName="spacer" presStyleCnt="0"/>
      <dgm:spPr/>
    </dgm:pt>
    <dgm:pt modelId="{BA881E03-46B4-4079-B5F3-D264301F4302}" type="pres">
      <dgm:prSet presAssocID="{277F161D-B552-4DF7-AE5F-D8E47EC1251E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226AC-F9A4-4EA2-88FD-CDFB09B5FECC}" type="pres">
      <dgm:prSet presAssocID="{0F44150F-19BF-4FED-B4D1-EDACE99C6367}" presName="spacer" presStyleCnt="0"/>
      <dgm:spPr/>
    </dgm:pt>
    <dgm:pt modelId="{702C69D0-EDC1-40D1-8B44-B58769B462EE}" type="pres">
      <dgm:prSet presAssocID="{9972F4D8-4BE5-481D-A8FE-44CE485DEE81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F380F2-EEB5-4D40-BBBF-B56D6F5FACFC}" type="presOf" srcId="{277F161D-B552-4DF7-AE5F-D8E47EC1251E}" destId="{BA881E03-46B4-4079-B5F3-D264301F4302}" srcOrd="0" destOrd="0" presId="urn:microsoft.com/office/officeart/2005/8/layout/vList2"/>
    <dgm:cxn modelId="{2326046C-4FB1-43B5-9852-A64B916CA02F}" type="presOf" srcId="{CD3C40C5-36F9-4B56-8FA6-C3A20442E33F}" destId="{2B328AFC-D760-4228-A563-EE094F3C623C}" srcOrd="0" destOrd="0" presId="urn:microsoft.com/office/officeart/2005/8/layout/vList2"/>
    <dgm:cxn modelId="{81020013-7231-484E-A4C5-C9894769CAEB}" type="presOf" srcId="{9972F4D8-4BE5-481D-A8FE-44CE485DEE81}" destId="{702C69D0-EDC1-40D1-8B44-B58769B462EE}" srcOrd="0" destOrd="0" presId="urn:microsoft.com/office/officeart/2005/8/layout/vList2"/>
    <dgm:cxn modelId="{AEC024A6-2A99-4FFC-8F16-E508AC7FEC03}" type="presOf" srcId="{EE0C1D3C-93C2-4C34-BAC4-4E9A4F05F51E}" destId="{657A8EA7-5AFF-431C-8C70-A2679DD5742E}" srcOrd="0" destOrd="0" presId="urn:microsoft.com/office/officeart/2005/8/layout/vList2"/>
    <dgm:cxn modelId="{10E72E69-E819-459E-AF76-1791C86154B3}" type="presOf" srcId="{DF80252F-B08B-4AB5-A2BA-15756982C58C}" destId="{946B61F4-216F-4F6D-B4AB-D92649EA3CBE}" srcOrd="0" destOrd="0" presId="urn:microsoft.com/office/officeart/2005/8/layout/vList2"/>
    <dgm:cxn modelId="{F78CEFE6-53FD-4FF5-A426-DDD7606B0EAD}" srcId="{CD3C40C5-36F9-4B56-8FA6-C3A20442E33F}" destId="{9972F4D8-4BE5-481D-A8FE-44CE485DEE81}" srcOrd="8" destOrd="0" parTransId="{66FB3C26-0474-4A1D-93A9-26B88C414E5A}" sibTransId="{F10743F9-E1A4-48F3-8657-5533AB432A58}"/>
    <dgm:cxn modelId="{E47E0D6F-0603-46F7-9875-FD19F6FBE518}" srcId="{CD3C40C5-36F9-4B56-8FA6-C3A20442E33F}" destId="{DF80252F-B08B-4AB5-A2BA-15756982C58C}" srcOrd="6" destOrd="0" parTransId="{416E5199-F432-4C68-B861-82363E64AF5F}" sibTransId="{1C39773D-1B5C-4D36-9292-E4FECD02D354}"/>
    <dgm:cxn modelId="{E5531B9F-9DD5-4056-B79F-8A5FB06BF841}" srcId="{CD3C40C5-36F9-4B56-8FA6-C3A20442E33F}" destId="{277F161D-B552-4DF7-AE5F-D8E47EC1251E}" srcOrd="7" destOrd="0" parTransId="{9799E4F6-D79B-4065-B7C7-219A101745CF}" sibTransId="{0F44150F-19BF-4FED-B4D1-EDACE99C6367}"/>
    <dgm:cxn modelId="{2FEC0F96-8C97-43A3-AD1A-7272BE403F9C}" srcId="{CD3C40C5-36F9-4B56-8FA6-C3A20442E33F}" destId="{02C01F28-A1E4-4353-94F5-63956E572C65}" srcOrd="3" destOrd="0" parTransId="{F13A8107-DA92-4951-B6CF-A8E3E9E0B2B8}" sibTransId="{5455FF71-F8EA-4B9F-97D7-EEF0C55869CA}"/>
    <dgm:cxn modelId="{B9AC94B4-0D42-4E08-A666-1B3E03726C19}" srcId="{CD3C40C5-36F9-4B56-8FA6-C3A20442E33F}" destId="{3ED8BA5A-7388-4A66-A881-BDC6EE59F439}" srcOrd="4" destOrd="0" parTransId="{DA2F725D-19C2-4248-AEF7-053CFE5BD2B6}" sibTransId="{26F5B2A6-722D-409F-8748-20B2D93413FB}"/>
    <dgm:cxn modelId="{14C380F1-3465-4142-9FBD-6F07506E9AB3}" type="presOf" srcId="{65C620D2-4097-47CA-AEAD-C306C7A4B10D}" destId="{53F73603-F562-443A-93E6-3C462CDACCF5}" srcOrd="0" destOrd="0" presId="urn:microsoft.com/office/officeart/2005/8/layout/vList2"/>
    <dgm:cxn modelId="{2A609852-179E-49A4-8122-E7156FBC0E54}" type="presOf" srcId="{C7C95AE9-DA76-41A0-9412-AF12845C114F}" destId="{B46EED0B-A375-49C7-A00A-E3A967E690D9}" srcOrd="0" destOrd="0" presId="urn:microsoft.com/office/officeart/2005/8/layout/vList2"/>
    <dgm:cxn modelId="{EB55247F-E166-4BEC-A3D1-C7527C8C166B}" type="presOf" srcId="{02C01F28-A1E4-4353-94F5-63956E572C65}" destId="{397C238F-B785-4DC6-BD18-A9EBE5876477}" srcOrd="0" destOrd="0" presId="urn:microsoft.com/office/officeart/2005/8/layout/vList2"/>
    <dgm:cxn modelId="{95448FC4-A8E3-41F4-9F14-885DA3D59854}" type="presOf" srcId="{FCF6DDA2-4E35-409E-BC3C-CEE70D9C1EA0}" destId="{EF4FEC95-047C-4569-B453-0570B65EF389}" srcOrd="0" destOrd="0" presId="urn:microsoft.com/office/officeart/2005/8/layout/vList2"/>
    <dgm:cxn modelId="{EE3EC8FA-6EBC-4975-BD68-46F48DE2F747}" srcId="{CD3C40C5-36F9-4B56-8FA6-C3A20442E33F}" destId="{C7C95AE9-DA76-41A0-9412-AF12845C114F}" srcOrd="1" destOrd="0" parTransId="{4E0C765B-24A7-436C-9CEE-AA86B7D5A49C}" sibTransId="{48159080-27CF-42CE-8E99-61D3B8C17479}"/>
    <dgm:cxn modelId="{A7CBE05C-AD01-4F88-AB74-F69AF1C6627F}" srcId="{CD3C40C5-36F9-4B56-8FA6-C3A20442E33F}" destId="{EE0C1D3C-93C2-4C34-BAC4-4E9A4F05F51E}" srcOrd="2" destOrd="0" parTransId="{43CDEDDA-B866-4E63-A126-95ACE1546F4D}" sibTransId="{FCB0C97F-08DD-41ED-AD8B-551B606F4CFA}"/>
    <dgm:cxn modelId="{95CC284C-E6CC-4654-847D-F237089D76F3}" srcId="{CD3C40C5-36F9-4B56-8FA6-C3A20442E33F}" destId="{FCF6DDA2-4E35-409E-BC3C-CEE70D9C1EA0}" srcOrd="0" destOrd="0" parTransId="{42829F92-463B-4402-B9A2-9947F465C4AE}" sibTransId="{85DF3DB9-E75C-4E31-8DDA-A3942BA1628B}"/>
    <dgm:cxn modelId="{BC3A5ABA-DDEF-4DF6-A10B-6874FC273649}" srcId="{CD3C40C5-36F9-4B56-8FA6-C3A20442E33F}" destId="{65C620D2-4097-47CA-AEAD-C306C7A4B10D}" srcOrd="5" destOrd="0" parTransId="{997B7982-77A9-41AB-8808-9A4C9981ED62}" sibTransId="{1FC88B60-373E-4F4C-A3B8-D1540A57A788}"/>
    <dgm:cxn modelId="{99BB6C6A-36E6-49B5-84CE-87D563E998E1}" type="presOf" srcId="{3ED8BA5A-7388-4A66-A881-BDC6EE59F439}" destId="{26BDFF0A-54E8-41C5-92DA-346F72DB361C}" srcOrd="0" destOrd="0" presId="urn:microsoft.com/office/officeart/2005/8/layout/vList2"/>
    <dgm:cxn modelId="{F1052D46-8D0A-4BCA-A9E8-4F7A8F53F5C8}" type="presParOf" srcId="{2B328AFC-D760-4228-A563-EE094F3C623C}" destId="{EF4FEC95-047C-4569-B453-0570B65EF389}" srcOrd="0" destOrd="0" presId="urn:microsoft.com/office/officeart/2005/8/layout/vList2"/>
    <dgm:cxn modelId="{B4303AAF-3D94-43C9-B06C-5D4E94132D9D}" type="presParOf" srcId="{2B328AFC-D760-4228-A563-EE094F3C623C}" destId="{11732DD2-7F23-4B8F-A786-0D4EBE283E70}" srcOrd="1" destOrd="0" presId="urn:microsoft.com/office/officeart/2005/8/layout/vList2"/>
    <dgm:cxn modelId="{FFB02EB4-4ACE-4B2D-A2E1-3167B5FDA791}" type="presParOf" srcId="{2B328AFC-D760-4228-A563-EE094F3C623C}" destId="{B46EED0B-A375-49C7-A00A-E3A967E690D9}" srcOrd="2" destOrd="0" presId="urn:microsoft.com/office/officeart/2005/8/layout/vList2"/>
    <dgm:cxn modelId="{6249F265-284E-416C-B9C0-9E05F69825D3}" type="presParOf" srcId="{2B328AFC-D760-4228-A563-EE094F3C623C}" destId="{9A09B6C4-B45F-4563-A5A3-574D0C76C7E4}" srcOrd="3" destOrd="0" presId="urn:microsoft.com/office/officeart/2005/8/layout/vList2"/>
    <dgm:cxn modelId="{BCC2825C-B504-4C03-9593-B93124AE2137}" type="presParOf" srcId="{2B328AFC-D760-4228-A563-EE094F3C623C}" destId="{657A8EA7-5AFF-431C-8C70-A2679DD5742E}" srcOrd="4" destOrd="0" presId="urn:microsoft.com/office/officeart/2005/8/layout/vList2"/>
    <dgm:cxn modelId="{CF2932CA-1B67-45E3-875B-EC582E1BEBC4}" type="presParOf" srcId="{2B328AFC-D760-4228-A563-EE094F3C623C}" destId="{F1CE50A3-2A31-43E8-9E1F-4F919B8DB845}" srcOrd="5" destOrd="0" presId="urn:microsoft.com/office/officeart/2005/8/layout/vList2"/>
    <dgm:cxn modelId="{12E00BC8-F005-4E4C-B5E2-098303FB521A}" type="presParOf" srcId="{2B328AFC-D760-4228-A563-EE094F3C623C}" destId="{397C238F-B785-4DC6-BD18-A9EBE5876477}" srcOrd="6" destOrd="0" presId="urn:microsoft.com/office/officeart/2005/8/layout/vList2"/>
    <dgm:cxn modelId="{0D3B12AC-CE72-451B-8296-0FB2446E8DD1}" type="presParOf" srcId="{2B328AFC-D760-4228-A563-EE094F3C623C}" destId="{811B7887-EE29-4C1A-941B-355B809219DF}" srcOrd="7" destOrd="0" presId="urn:microsoft.com/office/officeart/2005/8/layout/vList2"/>
    <dgm:cxn modelId="{F339226F-0836-4E8C-A61D-42AFBC7D29FF}" type="presParOf" srcId="{2B328AFC-D760-4228-A563-EE094F3C623C}" destId="{26BDFF0A-54E8-41C5-92DA-346F72DB361C}" srcOrd="8" destOrd="0" presId="urn:microsoft.com/office/officeart/2005/8/layout/vList2"/>
    <dgm:cxn modelId="{2D72FA7D-0860-449B-9F5A-6C92A91B8568}" type="presParOf" srcId="{2B328AFC-D760-4228-A563-EE094F3C623C}" destId="{6547C1C8-F854-4268-BCDB-B533C2413B99}" srcOrd="9" destOrd="0" presId="urn:microsoft.com/office/officeart/2005/8/layout/vList2"/>
    <dgm:cxn modelId="{69E8BAA6-1279-48FE-B11C-BA38B19A34AA}" type="presParOf" srcId="{2B328AFC-D760-4228-A563-EE094F3C623C}" destId="{53F73603-F562-443A-93E6-3C462CDACCF5}" srcOrd="10" destOrd="0" presId="urn:microsoft.com/office/officeart/2005/8/layout/vList2"/>
    <dgm:cxn modelId="{D96BC20E-F470-47D4-B181-67C8BC700E16}" type="presParOf" srcId="{2B328AFC-D760-4228-A563-EE094F3C623C}" destId="{D891A37D-2409-4FF3-B8EF-172D367E9D30}" srcOrd="11" destOrd="0" presId="urn:microsoft.com/office/officeart/2005/8/layout/vList2"/>
    <dgm:cxn modelId="{911C17B2-F25A-4E49-BF86-FE02F00181B5}" type="presParOf" srcId="{2B328AFC-D760-4228-A563-EE094F3C623C}" destId="{946B61F4-216F-4F6D-B4AB-D92649EA3CBE}" srcOrd="12" destOrd="0" presId="urn:microsoft.com/office/officeart/2005/8/layout/vList2"/>
    <dgm:cxn modelId="{97AA42FD-C874-47F5-85E0-0ABB5C70AB46}" type="presParOf" srcId="{2B328AFC-D760-4228-A563-EE094F3C623C}" destId="{99A3E9F4-5113-442D-BEDE-26847C70BC19}" srcOrd="13" destOrd="0" presId="urn:microsoft.com/office/officeart/2005/8/layout/vList2"/>
    <dgm:cxn modelId="{4F50F0FA-5176-4CEE-89A5-5159D1A7A660}" type="presParOf" srcId="{2B328AFC-D760-4228-A563-EE094F3C623C}" destId="{BA881E03-46B4-4079-B5F3-D264301F4302}" srcOrd="14" destOrd="0" presId="urn:microsoft.com/office/officeart/2005/8/layout/vList2"/>
    <dgm:cxn modelId="{68F85DED-B459-4C56-97B3-9002A0E43342}" type="presParOf" srcId="{2B328AFC-D760-4228-A563-EE094F3C623C}" destId="{1E0226AC-F9A4-4EA2-88FD-CDFB09B5FECC}" srcOrd="15" destOrd="0" presId="urn:microsoft.com/office/officeart/2005/8/layout/vList2"/>
    <dgm:cxn modelId="{9D8CF176-C82E-4EDA-9FAF-A07043173932}" type="presParOf" srcId="{2B328AFC-D760-4228-A563-EE094F3C623C}" destId="{702C69D0-EDC1-40D1-8B44-B58769B462EE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6C54ED-9342-4622-8F66-026C7F638BDB}" type="doc">
      <dgm:prSet loTypeId="urn:microsoft.com/office/officeart/2005/8/layout/vList3" loCatId="pictur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3B599FD-0E8C-40EC-B7CC-33DB37E70922}">
      <dgm:prSet custT="1"/>
      <dgm:spPr>
        <a:solidFill>
          <a:srgbClr val="FF3300"/>
        </a:solidFill>
      </dgm:spPr>
      <dgm:t>
        <a:bodyPr/>
        <a:lstStyle/>
        <a:p>
          <a:pPr algn="just" rtl="0"/>
          <a:r>
            <a:rPr lang="ru-RU" sz="2400" b="1" dirty="0" smtClean="0">
              <a:latin typeface="Times New Roman"/>
              <a:ea typeface="Calibri"/>
              <a:cs typeface="Times New Roman"/>
            </a:rPr>
            <a:t>Максимальное удовлетворение потребности населения Мильковского района в устройстве детей в МДОО</a:t>
          </a:r>
          <a:endParaRPr lang="ru-RU" sz="2400" b="1" dirty="0"/>
        </a:p>
      </dgm:t>
    </dgm:pt>
    <dgm:pt modelId="{C0B08336-16EB-4BED-AE18-3858C283D2E2}" type="parTrans" cxnId="{03C46663-225C-4C6C-B4F9-5D37BB5BDC1F}">
      <dgm:prSet/>
      <dgm:spPr/>
      <dgm:t>
        <a:bodyPr/>
        <a:lstStyle/>
        <a:p>
          <a:endParaRPr lang="ru-RU"/>
        </a:p>
      </dgm:t>
    </dgm:pt>
    <dgm:pt modelId="{3FBA56B7-6574-4079-8FC9-AFA3641D6FA1}" type="sibTrans" cxnId="{03C46663-225C-4C6C-B4F9-5D37BB5BDC1F}">
      <dgm:prSet/>
      <dgm:spPr/>
      <dgm:t>
        <a:bodyPr/>
        <a:lstStyle/>
        <a:p>
          <a:endParaRPr lang="ru-RU"/>
        </a:p>
      </dgm:t>
    </dgm:pt>
    <dgm:pt modelId="{725E3C86-79E0-455D-A7E8-636A8433C645}">
      <dgm:prSet custT="1"/>
      <dgm:spPr>
        <a:solidFill>
          <a:srgbClr val="FF3300"/>
        </a:solidFill>
      </dgm:spPr>
      <dgm:t>
        <a:bodyPr/>
        <a:lstStyle/>
        <a:p>
          <a:pPr algn="just"/>
          <a:r>
            <a:rPr lang="ru-RU" sz="2400" b="1" dirty="0" smtClean="0">
              <a:latin typeface="Times New Roman"/>
              <a:ea typeface="Calibri"/>
              <a:cs typeface="Times New Roman"/>
            </a:rPr>
            <a:t>Совершенствование деятельности и обеспечение качества предшкольной подготовки детей в соответствии с ФГОС ДО</a:t>
          </a:r>
          <a:endParaRPr lang="ru-RU" sz="2400" b="1" dirty="0"/>
        </a:p>
      </dgm:t>
    </dgm:pt>
    <dgm:pt modelId="{00EB39E4-59D7-4DD6-999F-DBA325E63617}" type="parTrans" cxnId="{E386FC5F-0FAC-48B3-923F-83616A676C43}">
      <dgm:prSet/>
      <dgm:spPr/>
      <dgm:t>
        <a:bodyPr/>
        <a:lstStyle/>
        <a:p>
          <a:endParaRPr lang="ru-RU"/>
        </a:p>
      </dgm:t>
    </dgm:pt>
    <dgm:pt modelId="{26628D68-0864-4416-8766-9A20EE4220CC}" type="sibTrans" cxnId="{E386FC5F-0FAC-48B3-923F-83616A676C43}">
      <dgm:prSet/>
      <dgm:spPr/>
      <dgm:t>
        <a:bodyPr/>
        <a:lstStyle/>
        <a:p>
          <a:endParaRPr lang="ru-RU"/>
        </a:p>
      </dgm:t>
    </dgm:pt>
    <dgm:pt modelId="{11DE164E-B2E8-48D3-9568-2798E454AA7E}">
      <dgm:prSet custT="1"/>
      <dgm:spPr/>
      <dgm:t>
        <a:bodyPr/>
        <a:lstStyle/>
        <a:p>
          <a:pPr algn="just"/>
          <a:r>
            <a:rPr lang="ru-RU" sz="2400" b="1" dirty="0" smtClean="0">
              <a:latin typeface="Times New Roman"/>
              <a:ea typeface="Calibri"/>
              <a:cs typeface="Times New Roman"/>
            </a:rPr>
            <a:t>Распространение опыта успешной педагогической деятельности</a:t>
          </a:r>
          <a:endParaRPr lang="ru-RU" sz="2400" b="1" dirty="0">
            <a:ea typeface="Calibri"/>
            <a:cs typeface="Times New Roman"/>
          </a:endParaRPr>
        </a:p>
      </dgm:t>
    </dgm:pt>
    <dgm:pt modelId="{1FAD769F-89DE-41C7-B112-36F0E2EFDE87}" type="parTrans" cxnId="{1760BBB9-3D50-4D0D-8461-BFA4E973C8F9}">
      <dgm:prSet/>
      <dgm:spPr/>
      <dgm:t>
        <a:bodyPr/>
        <a:lstStyle/>
        <a:p>
          <a:endParaRPr lang="ru-RU"/>
        </a:p>
      </dgm:t>
    </dgm:pt>
    <dgm:pt modelId="{65767AFD-AE67-49FB-89B0-DE779C67AE0B}" type="sibTrans" cxnId="{1760BBB9-3D50-4D0D-8461-BFA4E973C8F9}">
      <dgm:prSet/>
      <dgm:spPr/>
      <dgm:t>
        <a:bodyPr/>
        <a:lstStyle/>
        <a:p>
          <a:endParaRPr lang="ru-RU"/>
        </a:p>
      </dgm:t>
    </dgm:pt>
    <dgm:pt modelId="{A17BAFB1-ADEE-4E82-AB09-0800177D04D4}">
      <dgm:prSet custT="1"/>
      <dgm:spPr>
        <a:solidFill>
          <a:srgbClr val="FF3300"/>
        </a:solidFill>
      </dgm:spPr>
      <dgm:t>
        <a:bodyPr/>
        <a:lstStyle/>
        <a:p>
          <a:pPr algn="just"/>
          <a:r>
            <a:rPr lang="ru-RU" sz="2400" b="1" dirty="0" smtClean="0">
              <a:latin typeface="Times New Roman"/>
              <a:ea typeface="Calibri"/>
              <a:cs typeface="Times New Roman"/>
            </a:rPr>
            <a:t>Внедрение здоровьесберегающих технологий как компонента процесса воспитания и обучения</a:t>
          </a:r>
          <a:endParaRPr lang="ru-RU" sz="2400" b="1" dirty="0"/>
        </a:p>
      </dgm:t>
    </dgm:pt>
    <dgm:pt modelId="{9B57621D-44AB-4746-AF86-D986340495C9}" type="parTrans" cxnId="{2EB243F9-4AB4-4CB7-92AC-D154646227E3}">
      <dgm:prSet/>
      <dgm:spPr/>
      <dgm:t>
        <a:bodyPr/>
        <a:lstStyle/>
        <a:p>
          <a:endParaRPr lang="ru-RU"/>
        </a:p>
      </dgm:t>
    </dgm:pt>
    <dgm:pt modelId="{77800501-E50E-4D53-BFDA-676FD7AC5020}" type="sibTrans" cxnId="{2EB243F9-4AB4-4CB7-92AC-D154646227E3}">
      <dgm:prSet/>
      <dgm:spPr/>
      <dgm:t>
        <a:bodyPr/>
        <a:lstStyle/>
        <a:p>
          <a:endParaRPr lang="ru-RU"/>
        </a:p>
      </dgm:t>
    </dgm:pt>
    <dgm:pt modelId="{6EBA23C9-15EF-48CE-A17B-AC9A4A78667F}" type="pres">
      <dgm:prSet presAssocID="{616C54ED-9342-4622-8F66-026C7F638B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1DA2C-4949-4AF2-80E5-F096D47D85E7}" type="pres">
      <dgm:prSet presAssocID="{03B599FD-0E8C-40EC-B7CC-33DB37E70922}" presName="composite" presStyleCnt="0"/>
      <dgm:spPr/>
      <dgm:t>
        <a:bodyPr/>
        <a:lstStyle/>
        <a:p>
          <a:endParaRPr lang="ru-RU"/>
        </a:p>
      </dgm:t>
    </dgm:pt>
    <dgm:pt modelId="{4F4E101C-A392-4A0B-92B2-F3F8808BCE06}" type="pres">
      <dgm:prSet presAssocID="{03B599FD-0E8C-40EC-B7CC-33DB37E70922}" presName="imgShp" presStyleLbl="fgImgPlace1" presStyleIdx="0" presStyleCnt="4" custScaleX="107524" custScaleY="104425" custLinFactNeighborX="-65343" custLinFactNeighborY="-219"/>
      <dgm:spPr>
        <a:prstGeom prst="flowChartConnector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E4CC2F6-5EE1-41E1-98D3-15A2F1358BF8}" type="pres">
      <dgm:prSet presAssocID="{03B599FD-0E8C-40EC-B7CC-33DB37E70922}" presName="txShp" presStyleLbl="node1" presStyleIdx="0" presStyleCnt="4" custScaleX="135597" custLinFactNeighborX="14949" custLinFactNeighborY="-7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E3447A-B2AE-4061-98BA-99563AF451FA}" type="pres">
      <dgm:prSet presAssocID="{3FBA56B7-6574-4079-8FC9-AFA3641D6FA1}" presName="spacing" presStyleCnt="0"/>
      <dgm:spPr/>
      <dgm:t>
        <a:bodyPr/>
        <a:lstStyle/>
        <a:p>
          <a:endParaRPr lang="ru-RU"/>
        </a:p>
      </dgm:t>
    </dgm:pt>
    <dgm:pt modelId="{4600576B-ED2B-427D-9DB2-D5FCC947EA17}" type="pres">
      <dgm:prSet presAssocID="{725E3C86-79E0-455D-A7E8-636A8433C645}" presName="composite" presStyleCnt="0"/>
      <dgm:spPr/>
      <dgm:t>
        <a:bodyPr/>
        <a:lstStyle/>
        <a:p>
          <a:endParaRPr lang="ru-RU"/>
        </a:p>
      </dgm:t>
    </dgm:pt>
    <dgm:pt modelId="{FA4B21C5-BAB7-4F41-BB43-12EC84FFAAF2}" type="pres">
      <dgm:prSet presAssocID="{725E3C86-79E0-455D-A7E8-636A8433C645}" presName="imgShp" presStyleLbl="fgImgPlace1" presStyleIdx="1" presStyleCnt="4" custLinFactNeighborX="-96355" custLinFactNeighborY="-234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A6216F-4231-40BD-A6AA-A8EED01EAC09}" type="pres">
      <dgm:prSet presAssocID="{725E3C86-79E0-455D-A7E8-636A8433C645}" presName="txShp" presStyleLbl="node1" presStyleIdx="1" presStyleCnt="4" custScaleX="133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585B6-55C5-4784-BF59-9A1C27789D71}" type="pres">
      <dgm:prSet presAssocID="{26628D68-0864-4416-8766-9A20EE4220CC}" presName="spacing" presStyleCnt="0"/>
      <dgm:spPr/>
      <dgm:t>
        <a:bodyPr/>
        <a:lstStyle/>
        <a:p>
          <a:endParaRPr lang="ru-RU"/>
        </a:p>
      </dgm:t>
    </dgm:pt>
    <dgm:pt modelId="{C1240E58-C264-4CBD-8344-A09D08038454}" type="pres">
      <dgm:prSet presAssocID="{A17BAFB1-ADEE-4E82-AB09-0800177D04D4}" presName="composite" presStyleCnt="0"/>
      <dgm:spPr/>
      <dgm:t>
        <a:bodyPr/>
        <a:lstStyle/>
        <a:p>
          <a:endParaRPr lang="ru-RU"/>
        </a:p>
      </dgm:t>
    </dgm:pt>
    <dgm:pt modelId="{D7BFF9CE-CBF9-4E3C-8324-58E552FA2C88}" type="pres">
      <dgm:prSet presAssocID="{A17BAFB1-ADEE-4E82-AB09-0800177D04D4}" presName="imgShp" presStyleLbl="fgImgPlace1" presStyleIdx="2" presStyleCnt="4" custLinFactNeighborX="-93618" custLinFactNeighborY="574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3289DC28-B45F-4FD4-9D36-41F8269A972E}" type="pres">
      <dgm:prSet presAssocID="{A17BAFB1-ADEE-4E82-AB09-0800177D04D4}" presName="txShp" presStyleLbl="node1" presStyleIdx="2" presStyleCnt="4" custScaleX="142851" custLinFactNeighborX="3779" custLinFactNeighborY="57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6E20A-EC22-4A11-8CCC-A161518870D6}" type="pres">
      <dgm:prSet presAssocID="{77800501-E50E-4D53-BFDA-676FD7AC5020}" presName="spacing" presStyleCnt="0"/>
      <dgm:spPr/>
      <dgm:t>
        <a:bodyPr/>
        <a:lstStyle/>
        <a:p>
          <a:endParaRPr lang="ru-RU"/>
        </a:p>
      </dgm:t>
    </dgm:pt>
    <dgm:pt modelId="{BF5CE102-7430-48C5-AD1F-60A78FD1E492}" type="pres">
      <dgm:prSet presAssocID="{11DE164E-B2E8-48D3-9568-2798E454AA7E}" presName="composite" presStyleCnt="0"/>
      <dgm:spPr/>
      <dgm:t>
        <a:bodyPr/>
        <a:lstStyle/>
        <a:p>
          <a:endParaRPr lang="ru-RU"/>
        </a:p>
      </dgm:t>
    </dgm:pt>
    <dgm:pt modelId="{04DA69C1-F0B8-49E8-8087-9228C63843E7}" type="pres">
      <dgm:prSet presAssocID="{11DE164E-B2E8-48D3-9568-2798E454AA7E}" presName="imgShp" presStyleLbl="fgImgPlace1" presStyleIdx="3" presStyleCnt="4" custLinFactNeighborX="-65005" custLinFactNeighborY="-257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EAE1F6ED-CA6A-4C90-84C1-A2BED8A98BC4}" type="pres">
      <dgm:prSet presAssocID="{11DE164E-B2E8-48D3-9568-2798E454AA7E}" presName="txShp" presStyleLbl="node1" presStyleIdx="3" presStyleCnt="4" custScaleX="126397" custLinFactNeighborX="2729" custLinFactNeighborY="-2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60BBB9-3D50-4D0D-8461-BFA4E973C8F9}" srcId="{616C54ED-9342-4622-8F66-026C7F638BDB}" destId="{11DE164E-B2E8-48D3-9568-2798E454AA7E}" srcOrd="3" destOrd="0" parTransId="{1FAD769F-89DE-41C7-B112-36F0E2EFDE87}" sibTransId="{65767AFD-AE67-49FB-89B0-DE779C67AE0B}"/>
    <dgm:cxn modelId="{32EFBA0B-2131-4FF1-B88C-DFBA484427CF}" type="presOf" srcId="{A17BAFB1-ADEE-4E82-AB09-0800177D04D4}" destId="{3289DC28-B45F-4FD4-9D36-41F8269A972E}" srcOrd="0" destOrd="0" presId="urn:microsoft.com/office/officeart/2005/8/layout/vList3"/>
    <dgm:cxn modelId="{4E1A3335-9115-4242-B37C-A1A797A6EDD4}" type="presOf" srcId="{03B599FD-0E8C-40EC-B7CC-33DB37E70922}" destId="{FE4CC2F6-5EE1-41E1-98D3-15A2F1358BF8}" srcOrd="0" destOrd="0" presId="urn:microsoft.com/office/officeart/2005/8/layout/vList3"/>
    <dgm:cxn modelId="{E386FC5F-0FAC-48B3-923F-83616A676C43}" srcId="{616C54ED-9342-4622-8F66-026C7F638BDB}" destId="{725E3C86-79E0-455D-A7E8-636A8433C645}" srcOrd="1" destOrd="0" parTransId="{00EB39E4-59D7-4DD6-999F-DBA325E63617}" sibTransId="{26628D68-0864-4416-8766-9A20EE4220CC}"/>
    <dgm:cxn modelId="{0688293C-AEB4-4F67-BC56-B7170327F949}" type="presOf" srcId="{11DE164E-B2E8-48D3-9568-2798E454AA7E}" destId="{EAE1F6ED-CA6A-4C90-84C1-A2BED8A98BC4}" srcOrd="0" destOrd="0" presId="urn:microsoft.com/office/officeart/2005/8/layout/vList3"/>
    <dgm:cxn modelId="{2EB243F9-4AB4-4CB7-92AC-D154646227E3}" srcId="{616C54ED-9342-4622-8F66-026C7F638BDB}" destId="{A17BAFB1-ADEE-4E82-AB09-0800177D04D4}" srcOrd="2" destOrd="0" parTransId="{9B57621D-44AB-4746-AF86-D986340495C9}" sibTransId="{77800501-E50E-4D53-BFDA-676FD7AC5020}"/>
    <dgm:cxn modelId="{DBB000A6-3BC9-49FB-85B5-C4AD0468F478}" type="presOf" srcId="{725E3C86-79E0-455D-A7E8-636A8433C645}" destId="{65A6216F-4231-40BD-A6AA-A8EED01EAC09}" srcOrd="0" destOrd="0" presId="urn:microsoft.com/office/officeart/2005/8/layout/vList3"/>
    <dgm:cxn modelId="{03C46663-225C-4C6C-B4F9-5D37BB5BDC1F}" srcId="{616C54ED-9342-4622-8F66-026C7F638BDB}" destId="{03B599FD-0E8C-40EC-B7CC-33DB37E70922}" srcOrd="0" destOrd="0" parTransId="{C0B08336-16EB-4BED-AE18-3858C283D2E2}" sibTransId="{3FBA56B7-6574-4079-8FC9-AFA3641D6FA1}"/>
    <dgm:cxn modelId="{784BC18E-75FB-4BE6-A910-E805262228BE}" type="presOf" srcId="{616C54ED-9342-4622-8F66-026C7F638BDB}" destId="{6EBA23C9-15EF-48CE-A17B-AC9A4A78667F}" srcOrd="0" destOrd="0" presId="urn:microsoft.com/office/officeart/2005/8/layout/vList3"/>
    <dgm:cxn modelId="{B3E22EA1-F50F-4591-9A1D-3A85139B224F}" type="presParOf" srcId="{6EBA23C9-15EF-48CE-A17B-AC9A4A78667F}" destId="{D2F1DA2C-4949-4AF2-80E5-F096D47D85E7}" srcOrd="0" destOrd="0" presId="urn:microsoft.com/office/officeart/2005/8/layout/vList3"/>
    <dgm:cxn modelId="{E988FEA5-A5FB-4CE3-8869-4CC7E982B153}" type="presParOf" srcId="{D2F1DA2C-4949-4AF2-80E5-F096D47D85E7}" destId="{4F4E101C-A392-4A0B-92B2-F3F8808BCE06}" srcOrd="0" destOrd="0" presId="urn:microsoft.com/office/officeart/2005/8/layout/vList3"/>
    <dgm:cxn modelId="{81D4CA39-EDBB-4091-9E86-5C889A48ADD8}" type="presParOf" srcId="{D2F1DA2C-4949-4AF2-80E5-F096D47D85E7}" destId="{FE4CC2F6-5EE1-41E1-98D3-15A2F1358BF8}" srcOrd="1" destOrd="0" presId="urn:microsoft.com/office/officeart/2005/8/layout/vList3"/>
    <dgm:cxn modelId="{6CE7CFA6-D9DA-48A2-8647-5F2351F03CA7}" type="presParOf" srcId="{6EBA23C9-15EF-48CE-A17B-AC9A4A78667F}" destId="{B7E3447A-B2AE-4061-98BA-99563AF451FA}" srcOrd="1" destOrd="0" presId="urn:microsoft.com/office/officeart/2005/8/layout/vList3"/>
    <dgm:cxn modelId="{495641C9-6548-4B7F-ADF8-35222EE4D075}" type="presParOf" srcId="{6EBA23C9-15EF-48CE-A17B-AC9A4A78667F}" destId="{4600576B-ED2B-427D-9DB2-D5FCC947EA17}" srcOrd="2" destOrd="0" presId="urn:microsoft.com/office/officeart/2005/8/layout/vList3"/>
    <dgm:cxn modelId="{85E2707D-25CB-4656-9447-13040D4311BF}" type="presParOf" srcId="{4600576B-ED2B-427D-9DB2-D5FCC947EA17}" destId="{FA4B21C5-BAB7-4F41-BB43-12EC84FFAAF2}" srcOrd="0" destOrd="0" presId="urn:microsoft.com/office/officeart/2005/8/layout/vList3"/>
    <dgm:cxn modelId="{7D28B1E9-6081-4D4B-8565-C6DF570F6BF0}" type="presParOf" srcId="{4600576B-ED2B-427D-9DB2-D5FCC947EA17}" destId="{65A6216F-4231-40BD-A6AA-A8EED01EAC09}" srcOrd="1" destOrd="0" presId="urn:microsoft.com/office/officeart/2005/8/layout/vList3"/>
    <dgm:cxn modelId="{7E861BE9-BFF9-4B8A-BDD3-815710CD070A}" type="presParOf" srcId="{6EBA23C9-15EF-48CE-A17B-AC9A4A78667F}" destId="{4C9585B6-55C5-4784-BF59-9A1C27789D71}" srcOrd="3" destOrd="0" presId="urn:microsoft.com/office/officeart/2005/8/layout/vList3"/>
    <dgm:cxn modelId="{A7243832-BE2B-4B3F-BAFF-0A38AE6CE57B}" type="presParOf" srcId="{6EBA23C9-15EF-48CE-A17B-AC9A4A78667F}" destId="{C1240E58-C264-4CBD-8344-A09D08038454}" srcOrd="4" destOrd="0" presId="urn:microsoft.com/office/officeart/2005/8/layout/vList3"/>
    <dgm:cxn modelId="{A06A2BC8-9D11-4AA2-8565-9E613CF7B8E4}" type="presParOf" srcId="{C1240E58-C264-4CBD-8344-A09D08038454}" destId="{D7BFF9CE-CBF9-4E3C-8324-58E552FA2C88}" srcOrd="0" destOrd="0" presId="urn:microsoft.com/office/officeart/2005/8/layout/vList3"/>
    <dgm:cxn modelId="{31BC8DA0-CC12-4323-BEE2-4134DF31F6AC}" type="presParOf" srcId="{C1240E58-C264-4CBD-8344-A09D08038454}" destId="{3289DC28-B45F-4FD4-9D36-41F8269A972E}" srcOrd="1" destOrd="0" presId="urn:microsoft.com/office/officeart/2005/8/layout/vList3"/>
    <dgm:cxn modelId="{BD09239F-C6C6-4472-A882-B93A8757838C}" type="presParOf" srcId="{6EBA23C9-15EF-48CE-A17B-AC9A4A78667F}" destId="{8E86E20A-EC22-4A11-8CCC-A161518870D6}" srcOrd="5" destOrd="0" presId="urn:microsoft.com/office/officeart/2005/8/layout/vList3"/>
    <dgm:cxn modelId="{15F6641A-9FD7-41C3-A746-9ADEE1219C27}" type="presParOf" srcId="{6EBA23C9-15EF-48CE-A17B-AC9A4A78667F}" destId="{BF5CE102-7430-48C5-AD1F-60A78FD1E492}" srcOrd="6" destOrd="0" presId="urn:microsoft.com/office/officeart/2005/8/layout/vList3"/>
    <dgm:cxn modelId="{891A402A-C002-4006-A62F-671B07F07F7B}" type="presParOf" srcId="{BF5CE102-7430-48C5-AD1F-60A78FD1E492}" destId="{04DA69C1-F0B8-49E8-8087-9228C63843E7}" srcOrd="0" destOrd="0" presId="urn:microsoft.com/office/officeart/2005/8/layout/vList3"/>
    <dgm:cxn modelId="{25480302-E1E8-413A-890B-336A1B151D16}" type="presParOf" srcId="{BF5CE102-7430-48C5-AD1F-60A78FD1E492}" destId="{EAE1F6ED-CA6A-4C90-84C1-A2BED8A98BC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16C54ED-9342-4622-8F66-026C7F638BDB}" type="doc">
      <dgm:prSet loTypeId="urn:microsoft.com/office/officeart/2005/8/layout/vList3" loCatId="pictur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25E3C86-79E0-455D-A7E8-636A8433C645}">
      <dgm:prSet custT="1"/>
      <dgm:spPr>
        <a:solidFill>
          <a:srgbClr val="FF3300"/>
        </a:solidFill>
      </dgm:spPr>
      <dgm:t>
        <a:bodyPr/>
        <a:lstStyle/>
        <a:p>
          <a:pPr algn="just"/>
          <a:r>
            <a:rPr lang="ru-RU" sz="2400" b="1" dirty="0" smtClean="0">
              <a:latin typeface="Times New Roman"/>
              <a:ea typeface="Calibri"/>
              <a:cs typeface="Times New Roman"/>
            </a:rPr>
            <a:t>Реализация стандарта начального общего образования в 1-4 классах, основного общего образования в 5-6 классах МОО ММР</a:t>
          </a:r>
          <a:endParaRPr lang="ru-RU" sz="2400" b="1" dirty="0"/>
        </a:p>
      </dgm:t>
    </dgm:pt>
    <dgm:pt modelId="{26628D68-0864-4416-8766-9A20EE4220CC}" type="sibTrans" cxnId="{E386FC5F-0FAC-48B3-923F-83616A676C43}">
      <dgm:prSet/>
      <dgm:spPr/>
      <dgm:t>
        <a:bodyPr/>
        <a:lstStyle/>
        <a:p>
          <a:endParaRPr lang="ru-RU"/>
        </a:p>
      </dgm:t>
    </dgm:pt>
    <dgm:pt modelId="{00EB39E4-59D7-4DD6-999F-DBA325E63617}" type="parTrans" cxnId="{E386FC5F-0FAC-48B3-923F-83616A676C43}">
      <dgm:prSet/>
      <dgm:spPr/>
      <dgm:t>
        <a:bodyPr/>
        <a:lstStyle/>
        <a:p>
          <a:endParaRPr lang="ru-RU"/>
        </a:p>
      </dgm:t>
    </dgm:pt>
    <dgm:pt modelId="{4330D856-B412-4908-9D55-ED09D1C4E207}">
      <dgm:prSet custT="1"/>
      <dgm:spPr>
        <a:solidFill>
          <a:srgbClr val="FF3300"/>
        </a:solidFill>
      </dgm:spPr>
      <dgm:t>
        <a:bodyPr/>
        <a:lstStyle/>
        <a:p>
          <a:pPr algn="just"/>
          <a:r>
            <a:rPr lang="ru-RU" sz="2400" b="1" dirty="0" smtClean="0">
              <a:latin typeface="Times New Roman"/>
              <a:ea typeface="Calibri"/>
              <a:cs typeface="Times New Roman"/>
            </a:rPr>
            <a:t>Контроль за обеспечением качества образования, в том числе повышение качества подготовки учащихся к участию в Олимпиадах на различных этапах</a:t>
          </a:r>
          <a:endParaRPr lang="ru-RU" sz="2400" b="1" dirty="0"/>
        </a:p>
      </dgm:t>
    </dgm:pt>
    <dgm:pt modelId="{46152909-40F1-43A3-B892-833263A4B9B5}" type="parTrans" cxnId="{AC8D6F5D-B592-42A3-93F6-A44771999719}">
      <dgm:prSet/>
      <dgm:spPr/>
      <dgm:t>
        <a:bodyPr/>
        <a:lstStyle/>
        <a:p>
          <a:endParaRPr lang="ru-RU"/>
        </a:p>
      </dgm:t>
    </dgm:pt>
    <dgm:pt modelId="{46DB6E7D-FB66-420A-AF92-E6A626CB11E7}" type="sibTrans" cxnId="{AC8D6F5D-B592-42A3-93F6-A44771999719}">
      <dgm:prSet/>
      <dgm:spPr/>
      <dgm:t>
        <a:bodyPr/>
        <a:lstStyle/>
        <a:p>
          <a:endParaRPr lang="ru-RU"/>
        </a:p>
      </dgm:t>
    </dgm:pt>
    <dgm:pt modelId="{F511D69B-19EE-4881-AB8C-A1F4196C2E59}">
      <dgm:prSet custT="1"/>
      <dgm:spPr>
        <a:solidFill>
          <a:srgbClr val="FF3300"/>
        </a:solidFill>
      </dgm:spPr>
      <dgm:t>
        <a:bodyPr/>
        <a:lstStyle/>
        <a:p>
          <a:pPr algn="just"/>
          <a:r>
            <a:rPr lang="ru-RU" sz="2400" b="1" dirty="0" smtClean="0">
              <a:latin typeface="Times New Roman"/>
              <a:ea typeface="Calibri"/>
              <a:cs typeface="Times New Roman"/>
            </a:rPr>
            <a:t>Формирование образовательной среды в МОО ММР, обеспечивающей личностное благополучие участников образовательного процесса, создание благоприятного эмоционального климата в МОО ММР в целом</a:t>
          </a:r>
          <a:endParaRPr lang="ru-RU" sz="2400" b="1" dirty="0"/>
        </a:p>
      </dgm:t>
    </dgm:pt>
    <dgm:pt modelId="{908FDA56-39B5-40FE-B380-15444CC357E3}" type="parTrans" cxnId="{01C2DA5F-3174-4A55-B23A-7E6648995178}">
      <dgm:prSet/>
      <dgm:spPr/>
      <dgm:t>
        <a:bodyPr/>
        <a:lstStyle/>
        <a:p>
          <a:endParaRPr lang="ru-RU"/>
        </a:p>
      </dgm:t>
    </dgm:pt>
    <dgm:pt modelId="{4C20D8B1-89DE-45F0-A6BD-17B295EAF639}" type="sibTrans" cxnId="{01C2DA5F-3174-4A55-B23A-7E6648995178}">
      <dgm:prSet/>
      <dgm:spPr/>
      <dgm:t>
        <a:bodyPr/>
        <a:lstStyle/>
        <a:p>
          <a:endParaRPr lang="ru-RU"/>
        </a:p>
      </dgm:t>
    </dgm:pt>
    <dgm:pt modelId="{6EBA23C9-15EF-48CE-A17B-AC9A4A78667F}" type="pres">
      <dgm:prSet presAssocID="{616C54ED-9342-4622-8F66-026C7F638B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0576B-ED2B-427D-9DB2-D5FCC947EA17}" type="pres">
      <dgm:prSet presAssocID="{725E3C86-79E0-455D-A7E8-636A8433C645}" presName="composite" presStyleCnt="0"/>
      <dgm:spPr/>
      <dgm:t>
        <a:bodyPr/>
        <a:lstStyle/>
        <a:p>
          <a:endParaRPr lang="ru-RU"/>
        </a:p>
      </dgm:t>
    </dgm:pt>
    <dgm:pt modelId="{FA4B21C5-BAB7-4F41-BB43-12EC84FFAAF2}" type="pres">
      <dgm:prSet presAssocID="{725E3C86-79E0-455D-A7E8-636A8433C645}" presName="imgShp" presStyleLbl="fgImgPlace1" presStyleIdx="0" presStyleCnt="3" custLinFactNeighborX="-60508" custLinFactNeighborY="-10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A6216F-4231-40BD-A6AA-A8EED01EAC09}" type="pres">
      <dgm:prSet presAssocID="{725E3C86-79E0-455D-A7E8-636A8433C645}" presName="txShp" presStyleLbl="node1" presStyleIdx="0" presStyleCnt="3" custScaleX="129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585B6-55C5-4784-BF59-9A1C27789D71}" type="pres">
      <dgm:prSet presAssocID="{26628D68-0864-4416-8766-9A20EE4220CC}" presName="spacing" presStyleCnt="0"/>
      <dgm:spPr/>
      <dgm:t>
        <a:bodyPr/>
        <a:lstStyle/>
        <a:p>
          <a:endParaRPr lang="ru-RU"/>
        </a:p>
      </dgm:t>
    </dgm:pt>
    <dgm:pt modelId="{595E8B0B-AE50-476A-BB1A-B573EF60DA34}" type="pres">
      <dgm:prSet presAssocID="{4330D856-B412-4908-9D55-ED09D1C4E207}" presName="composite" presStyleCnt="0"/>
      <dgm:spPr/>
      <dgm:t>
        <a:bodyPr/>
        <a:lstStyle/>
        <a:p>
          <a:endParaRPr lang="ru-RU"/>
        </a:p>
      </dgm:t>
    </dgm:pt>
    <dgm:pt modelId="{4C4015C0-9447-4848-B005-9121044E8A0A}" type="pres">
      <dgm:prSet presAssocID="{4330D856-B412-4908-9D55-ED09D1C4E207}" presName="imgShp" presStyleLbl="fgImgPlace1" presStyleIdx="1" presStyleCnt="3" custLinFactNeighborX="-60508" custLinFactNeighborY="-21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4EB63B27-A486-45EB-9061-4DF228D9B3BA}" type="pres">
      <dgm:prSet presAssocID="{4330D856-B412-4908-9D55-ED09D1C4E207}" presName="txShp" presStyleLbl="node1" presStyleIdx="1" presStyleCnt="3" custScaleX="13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D635-6269-431E-BAA4-B64F7E51B797}" type="pres">
      <dgm:prSet presAssocID="{46DB6E7D-FB66-420A-AF92-E6A626CB11E7}" presName="spacing" presStyleCnt="0"/>
      <dgm:spPr/>
      <dgm:t>
        <a:bodyPr/>
        <a:lstStyle/>
        <a:p>
          <a:endParaRPr lang="ru-RU"/>
        </a:p>
      </dgm:t>
    </dgm:pt>
    <dgm:pt modelId="{11D13FE9-2ED6-4DF7-90B5-7D516DDA830B}" type="pres">
      <dgm:prSet presAssocID="{F511D69B-19EE-4881-AB8C-A1F4196C2E59}" presName="composite" presStyleCnt="0"/>
      <dgm:spPr/>
      <dgm:t>
        <a:bodyPr/>
        <a:lstStyle/>
        <a:p>
          <a:endParaRPr lang="ru-RU"/>
        </a:p>
      </dgm:t>
    </dgm:pt>
    <dgm:pt modelId="{F3BBAD51-1CE3-4D57-A6F1-1636E48C9FD2}" type="pres">
      <dgm:prSet presAssocID="{F511D69B-19EE-4881-AB8C-A1F4196C2E59}" presName="imgShp" presStyleLbl="fgImgPlace1" presStyleIdx="2" presStyleCnt="3" custLinFactNeighborX="-53840" custLinFactNeighborY="-462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799C4CB3-F6D8-4212-8F49-88F89A9D45DC}" type="pres">
      <dgm:prSet presAssocID="{F511D69B-19EE-4881-AB8C-A1F4196C2E59}" presName="txShp" presStyleLbl="node1" presStyleIdx="2" presStyleCnt="3" custScaleX="130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8D6F5D-B592-42A3-93F6-A44771999719}" srcId="{616C54ED-9342-4622-8F66-026C7F638BDB}" destId="{4330D856-B412-4908-9D55-ED09D1C4E207}" srcOrd="1" destOrd="0" parTransId="{46152909-40F1-43A3-B892-833263A4B9B5}" sibTransId="{46DB6E7D-FB66-420A-AF92-E6A626CB11E7}"/>
    <dgm:cxn modelId="{91961DC9-2D40-49CA-92A1-69FAAAEC6E62}" type="presOf" srcId="{4330D856-B412-4908-9D55-ED09D1C4E207}" destId="{4EB63B27-A486-45EB-9061-4DF228D9B3BA}" srcOrd="0" destOrd="0" presId="urn:microsoft.com/office/officeart/2005/8/layout/vList3"/>
    <dgm:cxn modelId="{0BAAEE46-1586-48D8-AC06-FE2E6331E7B3}" type="presOf" srcId="{F511D69B-19EE-4881-AB8C-A1F4196C2E59}" destId="{799C4CB3-F6D8-4212-8F49-88F89A9D45DC}" srcOrd="0" destOrd="0" presId="urn:microsoft.com/office/officeart/2005/8/layout/vList3"/>
    <dgm:cxn modelId="{DBB000A6-3BC9-49FB-85B5-C4AD0468F478}" type="presOf" srcId="{725E3C86-79E0-455D-A7E8-636A8433C645}" destId="{65A6216F-4231-40BD-A6AA-A8EED01EAC09}" srcOrd="0" destOrd="0" presId="urn:microsoft.com/office/officeart/2005/8/layout/vList3"/>
    <dgm:cxn modelId="{E386FC5F-0FAC-48B3-923F-83616A676C43}" srcId="{616C54ED-9342-4622-8F66-026C7F638BDB}" destId="{725E3C86-79E0-455D-A7E8-636A8433C645}" srcOrd="0" destOrd="0" parTransId="{00EB39E4-59D7-4DD6-999F-DBA325E63617}" sibTransId="{26628D68-0864-4416-8766-9A20EE4220CC}"/>
    <dgm:cxn modelId="{01C2DA5F-3174-4A55-B23A-7E6648995178}" srcId="{616C54ED-9342-4622-8F66-026C7F638BDB}" destId="{F511D69B-19EE-4881-AB8C-A1F4196C2E59}" srcOrd="2" destOrd="0" parTransId="{908FDA56-39B5-40FE-B380-15444CC357E3}" sibTransId="{4C20D8B1-89DE-45F0-A6BD-17B295EAF639}"/>
    <dgm:cxn modelId="{784BC18E-75FB-4BE6-A910-E805262228BE}" type="presOf" srcId="{616C54ED-9342-4622-8F66-026C7F638BDB}" destId="{6EBA23C9-15EF-48CE-A17B-AC9A4A78667F}" srcOrd="0" destOrd="0" presId="urn:microsoft.com/office/officeart/2005/8/layout/vList3"/>
    <dgm:cxn modelId="{495641C9-6548-4B7F-ADF8-35222EE4D075}" type="presParOf" srcId="{6EBA23C9-15EF-48CE-A17B-AC9A4A78667F}" destId="{4600576B-ED2B-427D-9DB2-D5FCC947EA17}" srcOrd="0" destOrd="0" presId="urn:microsoft.com/office/officeart/2005/8/layout/vList3"/>
    <dgm:cxn modelId="{85E2707D-25CB-4656-9447-13040D4311BF}" type="presParOf" srcId="{4600576B-ED2B-427D-9DB2-D5FCC947EA17}" destId="{FA4B21C5-BAB7-4F41-BB43-12EC84FFAAF2}" srcOrd="0" destOrd="0" presId="urn:microsoft.com/office/officeart/2005/8/layout/vList3"/>
    <dgm:cxn modelId="{7D28B1E9-6081-4D4B-8565-C6DF570F6BF0}" type="presParOf" srcId="{4600576B-ED2B-427D-9DB2-D5FCC947EA17}" destId="{65A6216F-4231-40BD-A6AA-A8EED01EAC09}" srcOrd="1" destOrd="0" presId="urn:microsoft.com/office/officeart/2005/8/layout/vList3"/>
    <dgm:cxn modelId="{FE415440-DB26-47FF-9719-3A935955498F}" type="presParOf" srcId="{6EBA23C9-15EF-48CE-A17B-AC9A4A78667F}" destId="{4C9585B6-55C5-4784-BF59-9A1C27789D71}" srcOrd="1" destOrd="0" presId="urn:microsoft.com/office/officeart/2005/8/layout/vList3"/>
    <dgm:cxn modelId="{61534F16-7F42-4061-BA4E-0F904F42F28D}" type="presParOf" srcId="{6EBA23C9-15EF-48CE-A17B-AC9A4A78667F}" destId="{595E8B0B-AE50-476A-BB1A-B573EF60DA34}" srcOrd="2" destOrd="0" presId="urn:microsoft.com/office/officeart/2005/8/layout/vList3"/>
    <dgm:cxn modelId="{A3FF438E-F0F7-4B62-A360-7BCF15A290F1}" type="presParOf" srcId="{595E8B0B-AE50-476A-BB1A-B573EF60DA34}" destId="{4C4015C0-9447-4848-B005-9121044E8A0A}" srcOrd="0" destOrd="0" presId="urn:microsoft.com/office/officeart/2005/8/layout/vList3"/>
    <dgm:cxn modelId="{0CE2B8CC-31A7-4ADC-BA67-E34AC6498A68}" type="presParOf" srcId="{595E8B0B-AE50-476A-BB1A-B573EF60DA34}" destId="{4EB63B27-A486-45EB-9061-4DF228D9B3BA}" srcOrd="1" destOrd="0" presId="urn:microsoft.com/office/officeart/2005/8/layout/vList3"/>
    <dgm:cxn modelId="{E5CE429D-5267-4411-AF85-1DEFB61EA47C}" type="presParOf" srcId="{6EBA23C9-15EF-48CE-A17B-AC9A4A78667F}" destId="{F51FD635-6269-431E-BAA4-B64F7E51B797}" srcOrd="3" destOrd="0" presId="urn:microsoft.com/office/officeart/2005/8/layout/vList3"/>
    <dgm:cxn modelId="{D03D707C-A1FF-4AE9-BE1D-07AE7A9AB993}" type="presParOf" srcId="{6EBA23C9-15EF-48CE-A17B-AC9A4A78667F}" destId="{11D13FE9-2ED6-4DF7-90B5-7D516DDA830B}" srcOrd="4" destOrd="0" presId="urn:microsoft.com/office/officeart/2005/8/layout/vList3"/>
    <dgm:cxn modelId="{D9EC9317-C0D4-4BB0-BF04-065F118F5586}" type="presParOf" srcId="{11D13FE9-2ED6-4DF7-90B5-7D516DDA830B}" destId="{F3BBAD51-1CE3-4D57-A6F1-1636E48C9FD2}" srcOrd="0" destOrd="0" presId="urn:microsoft.com/office/officeart/2005/8/layout/vList3"/>
    <dgm:cxn modelId="{87D34F2A-F7E2-402F-9E8C-EEA65BC095EB}" type="presParOf" srcId="{11D13FE9-2ED6-4DF7-90B5-7D516DDA830B}" destId="{799C4CB3-F6D8-4212-8F49-88F89A9D45DC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16C54ED-9342-4622-8F66-026C7F638BDB}" type="doc">
      <dgm:prSet loTypeId="urn:microsoft.com/office/officeart/2005/8/layout/vList3" loCatId="picture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725E3C86-79E0-455D-A7E8-636A8433C64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ea typeface="Calibri"/>
              <a:cs typeface="Times New Roman" pitchFamily="18" charset="0"/>
            </a:rPr>
            <a:t>Максимальное удовлетворение потребности населения Мильковского района в предоставлении качественных услуг дополнительного образования</a:t>
          </a:r>
          <a:endParaRPr lang="ru-RU" sz="1800" b="1" dirty="0"/>
        </a:p>
      </dgm:t>
    </dgm:pt>
    <dgm:pt modelId="{26628D68-0864-4416-8766-9A20EE4220CC}" type="sibTrans" cxnId="{E386FC5F-0FAC-48B3-923F-83616A676C43}">
      <dgm:prSet/>
      <dgm:spPr/>
      <dgm:t>
        <a:bodyPr/>
        <a:lstStyle/>
        <a:p>
          <a:endParaRPr lang="ru-RU"/>
        </a:p>
      </dgm:t>
    </dgm:pt>
    <dgm:pt modelId="{00EB39E4-59D7-4DD6-999F-DBA325E63617}" type="parTrans" cxnId="{E386FC5F-0FAC-48B3-923F-83616A676C43}">
      <dgm:prSet/>
      <dgm:spPr/>
      <dgm:t>
        <a:bodyPr/>
        <a:lstStyle/>
        <a:p>
          <a:endParaRPr lang="ru-RU"/>
        </a:p>
      </dgm:t>
    </dgm:pt>
    <dgm:pt modelId="{8A237AC6-1960-4D21-8C33-E5D0E589E37D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Увеличение количества кружков и секций в МОО ММР</a:t>
          </a:r>
          <a:endParaRPr lang="ru-RU" sz="1800" b="1" dirty="0"/>
        </a:p>
      </dgm:t>
    </dgm:pt>
    <dgm:pt modelId="{32F464CB-4554-42E8-A95B-320F2D81366C}" type="parTrans" cxnId="{9053728C-16A7-4E6D-8955-4FC35035BA5B}">
      <dgm:prSet/>
      <dgm:spPr/>
      <dgm:t>
        <a:bodyPr/>
        <a:lstStyle/>
        <a:p>
          <a:endParaRPr lang="ru-RU"/>
        </a:p>
      </dgm:t>
    </dgm:pt>
    <dgm:pt modelId="{576BB3D5-E98E-4BC5-9CA8-20D3A5F0A450}" type="sibTrans" cxnId="{9053728C-16A7-4E6D-8955-4FC35035BA5B}">
      <dgm:prSet/>
      <dgm:spPr/>
      <dgm:t>
        <a:bodyPr/>
        <a:lstStyle/>
        <a:p>
          <a:endParaRPr lang="ru-RU"/>
        </a:p>
      </dgm:t>
    </dgm:pt>
    <dgm:pt modelId="{C25BA07A-4B93-447A-A6E4-6CA04AB74785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 pitchFamily="18" charset="0"/>
              <a:ea typeface="Times New Roman"/>
              <a:cs typeface="Times New Roman" pitchFamily="18" charset="0"/>
            </a:rPr>
            <a:t>Увеличение количества обучающихся, охваченных дополнительным образованием</a:t>
          </a:r>
          <a:endParaRPr lang="ru-RU" sz="1800" b="1" dirty="0"/>
        </a:p>
      </dgm:t>
    </dgm:pt>
    <dgm:pt modelId="{126A339F-26FD-4D5E-88AA-E70F1D8A403C}" type="parTrans" cxnId="{3AAB76D0-C50B-4C48-A1B2-721B7E601BDD}">
      <dgm:prSet/>
      <dgm:spPr/>
      <dgm:t>
        <a:bodyPr/>
        <a:lstStyle/>
        <a:p>
          <a:endParaRPr lang="ru-RU"/>
        </a:p>
      </dgm:t>
    </dgm:pt>
    <dgm:pt modelId="{B7FFEED2-11C3-4494-8881-171E949325D8}" type="sibTrans" cxnId="{3AAB76D0-C50B-4C48-A1B2-721B7E601BDD}">
      <dgm:prSet/>
      <dgm:spPr/>
      <dgm:t>
        <a:bodyPr/>
        <a:lstStyle/>
        <a:p>
          <a:endParaRPr lang="ru-RU"/>
        </a:p>
      </dgm:t>
    </dgm:pt>
    <dgm:pt modelId="{C8A6B934-CAB0-4F00-8EE7-8A79FC57478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/>
              <a:ea typeface="Calibri"/>
              <a:cs typeface="Times New Roman"/>
            </a:rPr>
            <a:t>Продолжить работу по интеграции детей с ОВЗ в образовательную среду</a:t>
          </a:r>
          <a:endParaRPr lang="ru-RU" sz="1800" b="1" dirty="0"/>
        </a:p>
      </dgm:t>
    </dgm:pt>
    <dgm:pt modelId="{C0C2E369-43C4-48BF-B70E-3A2C38B75319}" type="parTrans" cxnId="{32D682D2-5EED-48C2-94C8-76D509727F2B}">
      <dgm:prSet/>
      <dgm:spPr/>
      <dgm:t>
        <a:bodyPr/>
        <a:lstStyle/>
        <a:p>
          <a:endParaRPr lang="ru-RU"/>
        </a:p>
      </dgm:t>
    </dgm:pt>
    <dgm:pt modelId="{5FEA5BF6-7243-4014-A85E-D2091CBBC346}" type="sibTrans" cxnId="{32D682D2-5EED-48C2-94C8-76D509727F2B}">
      <dgm:prSet/>
      <dgm:spPr/>
      <dgm:t>
        <a:bodyPr/>
        <a:lstStyle/>
        <a:p>
          <a:endParaRPr lang="ru-RU"/>
        </a:p>
      </dgm:t>
    </dgm:pt>
    <dgm:pt modelId="{0A0FD83F-22FD-467A-98D7-D8E1913E3D57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/>
              <a:ea typeface="Calibri"/>
              <a:cs typeface="Times New Roman"/>
            </a:rPr>
            <a:t>Продолжить информационно-просветительскую, разъяснительную работу по вопросам, связанным с обучением и воспитанием детей с ОВЗ</a:t>
          </a:r>
          <a:endParaRPr lang="ru-RU" sz="1800" b="1" dirty="0"/>
        </a:p>
      </dgm:t>
    </dgm:pt>
    <dgm:pt modelId="{8DE7875B-9F63-407D-99DF-43CE7BB83DE3}" type="parTrans" cxnId="{2344752B-8EC4-4097-8C6C-504178118992}">
      <dgm:prSet/>
      <dgm:spPr/>
      <dgm:t>
        <a:bodyPr/>
        <a:lstStyle/>
        <a:p>
          <a:endParaRPr lang="ru-RU"/>
        </a:p>
      </dgm:t>
    </dgm:pt>
    <dgm:pt modelId="{0804AF48-244C-46D6-8338-FF117251A77F}" type="sibTrans" cxnId="{2344752B-8EC4-4097-8C6C-504178118992}">
      <dgm:prSet/>
      <dgm:spPr/>
      <dgm:t>
        <a:bodyPr/>
        <a:lstStyle/>
        <a:p>
          <a:endParaRPr lang="ru-RU"/>
        </a:p>
      </dgm:t>
    </dgm:pt>
    <dgm:pt modelId="{3C94F3D2-EACC-4BDC-B7FA-CED4BFCF863B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just"/>
          <a:r>
            <a:rPr lang="ru-RU" sz="1800" b="1" dirty="0" smtClean="0">
              <a:latin typeface="Times New Roman"/>
              <a:ea typeface="Calibri"/>
              <a:cs typeface="Times New Roman"/>
            </a:rPr>
            <a:t>Продолжить работу по привлечению педагогических кадров к повышению квалификации в вопросах обучения и воспитания детей с ОВЗ</a:t>
          </a:r>
          <a:endParaRPr lang="ru-RU" sz="1800" b="1" dirty="0"/>
        </a:p>
      </dgm:t>
    </dgm:pt>
    <dgm:pt modelId="{32646A65-60B3-4852-B044-1613D9FC81E4}" type="parTrans" cxnId="{3BCBC3AB-17D1-4AFC-886F-9B9F50B9ACC1}">
      <dgm:prSet/>
      <dgm:spPr/>
      <dgm:t>
        <a:bodyPr/>
        <a:lstStyle/>
        <a:p>
          <a:endParaRPr lang="ru-RU"/>
        </a:p>
      </dgm:t>
    </dgm:pt>
    <dgm:pt modelId="{98040DD2-6F0E-4DB2-A8BD-02E32B3E45E1}" type="sibTrans" cxnId="{3BCBC3AB-17D1-4AFC-886F-9B9F50B9ACC1}">
      <dgm:prSet/>
      <dgm:spPr/>
      <dgm:t>
        <a:bodyPr/>
        <a:lstStyle/>
        <a:p>
          <a:endParaRPr lang="ru-RU"/>
        </a:p>
      </dgm:t>
    </dgm:pt>
    <dgm:pt modelId="{6EBA23C9-15EF-48CE-A17B-AC9A4A78667F}" type="pres">
      <dgm:prSet presAssocID="{616C54ED-9342-4622-8F66-026C7F638BD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0576B-ED2B-427D-9DB2-D5FCC947EA17}" type="pres">
      <dgm:prSet presAssocID="{725E3C86-79E0-455D-A7E8-636A8433C645}" presName="composite" presStyleCnt="0"/>
      <dgm:spPr/>
      <dgm:t>
        <a:bodyPr/>
        <a:lstStyle/>
        <a:p>
          <a:endParaRPr lang="ru-RU"/>
        </a:p>
      </dgm:t>
    </dgm:pt>
    <dgm:pt modelId="{FA4B21C5-BAB7-4F41-BB43-12EC84FFAAF2}" type="pres">
      <dgm:prSet presAssocID="{725E3C86-79E0-455D-A7E8-636A8433C645}" presName="imgShp" presStyleLbl="fgImgPlace1" presStyleIdx="0" presStyleCnt="6" custLinFactX="-37952" custLinFactNeighborX="-100000" custLinFactNeighborY="1413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A6216F-4231-40BD-A6AA-A8EED01EAC09}" type="pres">
      <dgm:prSet presAssocID="{725E3C86-79E0-455D-A7E8-636A8433C645}" presName="txShp" presStyleLbl="node1" presStyleIdx="0" presStyleCnt="6" custScaleX="127661" custScaleY="129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9585B6-55C5-4784-BF59-9A1C27789D71}" type="pres">
      <dgm:prSet presAssocID="{26628D68-0864-4416-8766-9A20EE4220CC}" presName="spacing" presStyleCnt="0"/>
      <dgm:spPr/>
      <dgm:t>
        <a:bodyPr/>
        <a:lstStyle/>
        <a:p>
          <a:endParaRPr lang="ru-RU"/>
        </a:p>
      </dgm:t>
    </dgm:pt>
    <dgm:pt modelId="{72114883-523C-4CFD-A0DC-6510BEEDCBD2}" type="pres">
      <dgm:prSet presAssocID="{8A237AC6-1960-4D21-8C33-E5D0E589E37D}" presName="composite" presStyleCnt="0"/>
      <dgm:spPr/>
      <dgm:t>
        <a:bodyPr/>
        <a:lstStyle/>
        <a:p>
          <a:endParaRPr lang="ru-RU"/>
        </a:p>
      </dgm:t>
    </dgm:pt>
    <dgm:pt modelId="{2520B59E-F58A-4DB9-8E9C-83D1BE470067}" type="pres">
      <dgm:prSet presAssocID="{8A237AC6-1960-4D21-8C33-E5D0E589E37D}" presName="imgShp" presStyleLbl="fgImgPlace1" presStyleIdx="1" presStyleCnt="6" custLinFactX="-37952" custLinFactNeighborX="-100000" custLinFactNeighborY="646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74D6D7E4-2ACF-4C0D-BFB7-B57C4E096F91}" type="pres">
      <dgm:prSet presAssocID="{8A237AC6-1960-4D21-8C33-E5D0E589E37D}" presName="txShp" presStyleLbl="node1" presStyleIdx="1" presStyleCnt="6" custScaleX="1289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6D7156-A2C4-4DCB-8285-32056EFB272D}" type="pres">
      <dgm:prSet presAssocID="{576BB3D5-E98E-4BC5-9CA8-20D3A5F0A450}" presName="spacing" presStyleCnt="0"/>
      <dgm:spPr/>
      <dgm:t>
        <a:bodyPr/>
        <a:lstStyle/>
        <a:p>
          <a:endParaRPr lang="ru-RU"/>
        </a:p>
      </dgm:t>
    </dgm:pt>
    <dgm:pt modelId="{83C3E788-76B3-430F-987D-954300423B2C}" type="pres">
      <dgm:prSet presAssocID="{C25BA07A-4B93-447A-A6E4-6CA04AB74785}" presName="composite" presStyleCnt="0"/>
      <dgm:spPr/>
      <dgm:t>
        <a:bodyPr/>
        <a:lstStyle/>
        <a:p>
          <a:endParaRPr lang="ru-RU"/>
        </a:p>
      </dgm:t>
    </dgm:pt>
    <dgm:pt modelId="{F19C2771-6BD9-45C6-B274-2913FE1CC07F}" type="pres">
      <dgm:prSet presAssocID="{C25BA07A-4B93-447A-A6E4-6CA04AB74785}" presName="imgShp" presStyleLbl="fgImgPlace1" presStyleIdx="2" presStyleCnt="6" custLinFactX="-35679" custLinFactNeighborX="-100000" custLinFactNeighborY="360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49319930-61A8-495D-BD64-B44032F42AD2}" type="pres">
      <dgm:prSet presAssocID="{C25BA07A-4B93-447A-A6E4-6CA04AB74785}" presName="txShp" presStyleLbl="node1" presStyleIdx="2" presStyleCnt="6" custScaleX="128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BCD05-70CD-4F7E-90E3-826DD63EC54F}" type="pres">
      <dgm:prSet presAssocID="{B7FFEED2-11C3-4494-8881-171E949325D8}" presName="spacing" presStyleCnt="0"/>
      <dgm:spPr/>
      <dgm:t>
        <a:bodyPr/>
        <a:lstStyle/>
        <a:p>
          <a:endParaRPr lang="ru-RU"/>
        </a:p>
      </dgm:t>
    </dgm:pt>
    <dgm:pt modelId="{A91341F1-A28A-4EBA-9E06-FDBDA5FBD2FE}" type="pres">
      <dgm:prSet presAssocID="{C8A6B934-CAB0-4F00-8EE7-8A79FC574784}" presName="composite" presStyleCnt="0"/>
      <dgm:spPr/>
      <dgm:t>
        <a:bodyPr/>
        <a:lstStyle/>
        <a:p>
          <a:endParaRPr lang="ru-RU"/>
        </a:p>
      </dgm:t>
    </dgm:pt>
    <dgm:pt modelId="{EFDA81B8-BA20-4CD5-ACF0-B9FDA38D1D8B}" type="pres">
      <dgm:prSet presAssocID="{C8A6B934-CAB0-4F00-8EE7-8A79FC574784}" presName="imgShp" presStyleLbl="fgImgPlace1" presStyleIdx="3" presStyleCnt="6" custLinFactX="-35679" custLinFactNeighborX="-100000" custLinFactNeighborY="571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A1E63D68-97BF-48D6-A57F-9CDA6C9F1A43}" type="pres">
      <dgm:prSet presAssocID="{C8A6B934-CAB0-4F00-8EE7-8A79FC574784}" presName="txShp" presStyleLbl="node1" presStyleIdx="3" presStyleCnt="6" custScaleX="128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754F4B-0E34-4FA6-A1B0-E38E493F6AD3}" type="pres">
      <dgm:prSet presAssocID="{5FEA5BF6-7243-4014-A85E-D2091CBBC346}" presName="spacing" presStyleCnt="0"/>
      <dgm:spPr/>
      <dgm:t>
        <a:bodyPr/>
        <a:lstStyle/>
        <a:p>
          <a:endParaRPr lang="ru-RU"/>
        </a:p>
      </dgm:t>
    </dgm:pt>
    <dgm:pt modelId="{BA005331-0B0B-48D8-9DDC-AD0D1D3E0C08}" type="pres">
      <dgm:prSet presAssocID="{0A0FD83F-22FD-467A-98D7-D8E1913E3D57}" presName="composite" presStyleCnt="0"/>
      <dgm:spPr/>
      <dgm:t>
        <a:bodyPr/>
        <a:lstStyle/>
        <a:p>
          <a:endParaRPr lang="ru-RU"/>
        </a:p>
      </dgm:t>
    </dgm:pt>
    <dgm:pt modelId="{AB6A890D-8B08-4E48-B5BF-3C1ABB218EF1}" type="pres">
      <dgm:prSet presAssocID="{0A0FD83F-22FD-467A-98D7-D8E1913E3D57}" presName="imgShp" presStyleLbl="fgImgPlace1" presStyleIdx="4" presStyleCnt="6" custLinFactX="-35679" custLinFactNeighborX="-100000" custLinFactNeighborY="7832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6B14A418-B008-4835-8D8D-6A05F89823B1}" type="pres">
      <dgm:prSet presAssocID="{0A0FD83F-22FD-467A-98D7-D8E1913E3D57}" presName="txShp" presStyleLbl="node1" presStyleIdx="4" presStyleCnt="6" custScaleX="128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CEE1B-F0D0-4B11-8A42-37B050B5803A}" type="pres">
      <dgm:prSet presAssocID="{0804AF48-244C-46D6-8338-FF117251A77F}" presName="spacing" presStyleCnt="0"/>
      <dgm:spPr/>
      <dgm:t>
        <a:bodyPr/>
        <a:lstStyle/>
        <a:p>
          <a:endParaRPr lang="ru-RU"/>
        </a:p>
      </dgm:t>
    </dgm:pt>
    <dgm:pt modelId="{5C5AB291-D30E-4A37-ABF9-B5572FCCB1D6}" type="pres">
      <dgm:prSet presAssocID="{3C94F3D2-EACC-4BDC-B7FA-CED4BFCF863B}" presName="composite" presStyleCnt="0"/>
      <dgm:spPr/>
      <dgm:t>
        <a:bodyPr/>
        <a:lstStyle/>
        <a:p>
          <a:endParaRPr lang="ru-RU"/>
        </a:p>
      </dgm:t>
    </dgm:pt>
    <dgm:pt modelId="{F208D589-7517-41B8-A0AE-BC2A36915C58}" type="pres">
      <dgm:prSet presAssocID="{3C94F3D2-EACC-4BDC-B7FA-CED4BFCF863B}" presName="imgShp" presStyleLbl="fgImgPlace1" presStyleIdx="5" presStyleCnt="6" custLinFactX="-37952" custLinFactNeighborX="-100000" custLinFactNeighborY="-3682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</dgm:pt>
    <dgm:pt modelId="{DAD8C954-369A-467B-84F8-2F08535E22EF}" type="pres">
      <dgm:prSet presAssocID="{3C94F3D2-EACC-4BDC-B7FA-CED4BFCF863B}" presName="txShp" presStyleLbl="node1" presStyleIdx="5" presStyleCnt="6" custScaleX="128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D09FD4-1AD3-44BA-B49E-3A3C34AC57ED}" type="presOf" srcId="{C25BA07A-4B93-447A-A6E4-6CA04AB74785}" destId="{49319930-61A8-495D-BD64-B44032F42AD2}" srcOrd="0" destOrd="0" presId="urn:microsoft.com/office/officeart/2005/8/layout/vList3"/>
    <dgm:cxn modelId="{DE44A9FE-63D0-4662-A799-DE47BD7312E0}" type="presOf" srcId="{C8A6B934-CAB0-4F00-8EE7-8A79FC574784}" destId="{A1E63D68-97BF-48D6-A57F-9CDA6C9F1A43}" srcOrd="0" destOrd="0" presId="urn:microsoft.com/office/officeart/2005/8/layout/vList3"/>
    <dgm:cxn modelId="{D844AA53-9E4E-4257-BBCB-E567A804C47D}" type="presOf" srcId="{3C94F3D2-EACC-4BDC-B7FA-CED4BFCF863B}" destId="{DAD8C954-369A-467B-84F8-2F08535E22EF}" srcOrd="0" destOrd="0" presId="urn:microsoft.com/office/officeart/2005/8/layout/vList3"/>
    <dgm:cxn modelId="{2344752B-8EC4-4097-8C6C-504178118992}" srcId="{616C54ED-9342-4622-8F66-026C7F638BDB}" destId="{0A0FD83F-22FD-467A-98D7-D8E1913E3D57}" srcOrd="4" destOrd="0" parTransId="{8DE7875B-9F63-407D-99DF-43CE7BB83DE3}" sibTransId="{0804AF48-244C-46D6-8338-FF117251A77F}"/>
    <dgm:cxn modelId="{32D682D2-5EED-48C2-94C8-76D509727F2B}" srcId="{616C54ED-9342-4622-8F66-026C7F638BDB}" destId="{C8A6B934-CAB0-4F00-8EE7-8A79FC574784}" srcOrd="3" destOrd="0" parTransId="{C0C2E369-43C4-48BF-B70E-3A2C38B75319}" sibTransId="{5FEA5BF6-7243-4014-A85E-D2091CBBC346}"/>
    <dgm:cxn modelId="{3AAB76D0-C50B-4C48-A1B2-721B7E601BDD}" srcId="{616C54ED-9342-4622-8F66-026C7F638BDB}" destId="{C25BA07A-4B93-447A-A6E4-6CA04AB74785}" srcOrd="2" destOrd="0" parTransId="{126A339F-26FD-4D5E-88AA-E70F1D8A403C}" sibTransId="{B7FFEED2-11C3-4494-8881-171E949325D8}"/>
    <dgm:cxn modelId="{DBB000A6-3BC9-49FB-85B5-C4AD0468F478}" type="presOf" srcId="{725E3C86-79E0-455D-A7E8-636A8433C645}" destId="{65A6216F-4231-40BD-A6AA-A8EED01EAC09}" srcOrd="0" destOrd="0" presId="urn:microsoft.com/office/officeart/2005/8/layout/vList3"/>
    <dgm:cxn modelId="{E386FC5F-0FAC-48B3-923F-83616A676C43}" srcId="{616C54ED-9342-4622-8F66-026C7F638BDB}" destId="{725E3C86-79E0-455D-A7E8-636A8433C645}" srcOrd="0" destOrd="0" parTransId="{00EB39E4-59D7-4DD6-999F-DBA325E63617}" sibTransId="{26628D68-0864-4416-8766-9A20EE4220CC}"/>
    <dgm:cxn modelId="{8BDFD172-31FC-4EF5-8923-D0380953DBC5}" type="presOf" srcId="{8A237AC6-1960-4D21-8C33-E5D0E589E37D}" destId="{74D6D7E4-2ACF-4C0D-BFB7-B57C4E096F91}" srcOrd="0" destOrd="0" presId="urn:microsoft.com/office/officeart/2005/8/layout/vList3"/>
    <dgm:cxn modelId="{3BCBC3AB-17D1-4AFC-886F-9B9F50B9ACC1}" srcId="{616C54ED-9342-4622-8F66-026C7F638BDB}" destId="{3C94F3D2-EACC-4BDC-B7FA-CED4BFCF863B}" srcOrd="5" destOrd="0" parTransId="{32646A65-60B3-4852-B044-1613D9FC81E4}" sibTransId="{98040DD2-6F0E-4DB2-A8BD-02E32B3E45E1}"/>
    <dgm:cxn modelId="{9053728C-16A7-4E6D-8955-4FC35035BA5B}" srcId="{616C54ED-9342-4622-8F66-026C7F638BDB}" destId="{8A237AC6-1960-4D21-8C33-E5D0E589E37D}" srcOrd="1" destOrd="0" parTransId="{32F464CB-4554-42E8-A95B-320F2D81366C}" sibTransId="{576BB3D5-E98E-4BC5-9CA8-20D3A5F0A450}"/>
    <dgm:cxn modelId="{784BC18E-75FB-4BE6-A910-E805262228BE}" type="presOf" srcId="{616C54ED-9342-4622-8F66-026C7F638BDB}" destId="{6EBA23C9-15EF-48CE-A17B-AC9A4A78667F}" srcOrd="0" destOrd="0" presId="urn:microsoft.com/office/officeart/2005/8/layout/vList3"/>
    <dgm:cxn modelId="{65F5888E-2261-44E7-A634-423AB308B2D2}" type="presOf" srcId="{0A0FD83F-22FD-467A-98D7-D8E1913E3D57}" destId="{6B14A418-B008-4835-8D8D-6A05F89823B1}" srcOrd="0" destOrd="0" presId="urn:microsoft.com/office/officeart/2005/8/layout/vList3"/>
    <dgm:cxn modelId="{495641C9-6548-4B7F-ADF8-35222EE4D075}" type="presParOf" srcId="{6EBA23C9-15EF-48CE-A17B-AC9A4A78667F}" destId="{4600576B-ED2B-427D-9DB2-D5FCC947EA17}" srcOrd="0" destOrd="0" presId="urn:microsoft.com/office/officeart/2005/8/layout/vList3"/>
    <dgm:cxn modelId="{85E2707D-25CB-4656-9447-13040D4311BF}" type="presParOf" srcId="{4600576B-ED2B-427D-9DB2-D5FCC947EA17}" destId="{FA4B21C5-BAB7-4F41-BB43-12EC84FFAAF2}" srcOrd="0" destOrd="0" presId="urn:microsoft.com/office/officeart/2005/8/layout/vList3"/>
    <dgm:cxn modelId="{7D28B1E9-6081-4D4B-8565-C6DF570F6BF0}" type="presParOf" srcId="{4600576B-ED2B-427D-9DB2-D5FCC947EA17}" destId="{65A6216F-4231-40BD-A6AA-A8EED01EAC09}" srcOrd="1" destOrd="0" presId="urn:microsoft.com/office/officeart/2005/8/layout/vList3"/>
    <dgm:cxn modelId="{E9A94DA4-8F1A-4240-AF95-3D7DA71C435D}" type="presParOf" srcId="{6EBA23C9-15EF-48CE-A17B-AC9A4A78667F}" destId="{4C9585B6-55C5-4784-BF59-9A1C27789D71}" srcOrd="1" destOrd="0" presId="urn:microsoft.com/office/officeart/2005/8/layout/vList3"/>
    <dgm:cxn modelId="{BA7E1132-A952-415D-9F3F-E53E917310DB}" type="presParOf" srcId="{6EBA23C9-15EF-48CE-A17B-AC9A4A78667F}" destId="{72114883-523C-4CFD-A0DC-6510BEEDCBD2}" srcOrd="2" destOrd="0" presId="urn:microsoft.com/office/officeart/2005/8/layout/vList3"/>
    <dgm:cxn modelId="{58FE4EC1-F75C-4F0A-AC1A-32A2FC5B90AF}" type="presParOf" srcId="{72114883-523C-4CFD-A0DC-6510BEEDCBD2}" destId="{2520B59E-F58A-4DB9-8E9C-83D1BE470067}" srcOrd="0" destOrd="0" presId="urn:microsoft.com/office/officeart/2005/8/layout/vList3"/>
    <dgm:cxn modelId="{08193269-7B43-4632-9778-965A38A51F0A}" type="presParOf" srcId="{72114883-523C-4CFD-A0DC-6510BEEDCBD2}" destId="{74D6D7E4-2ACF-4C0D-BFB7-B57C4E096F91}" srcOrd="1" destOrd="0" presId="urn:microsoft.com/office/officeart/2005/8/layout/vList3"/>
    <dgm:cxn modelId="{A576C860-5E3F-493B-8409-2EF4243C1547}" type="presParOf" srcId="{6EBA23C9-15EF-48CE-A17B-AC9A4A78667F}" destId="{6C6D7156-A2C4-4DCB-8285-32056EFB272D}" srcOrd="3" destOrd="0" presId="urn:microsoft.com/office/officeart/2005/8/layout/vList3"/>
    <dgm:cxn modelId="{BFA90D7C-AFE8-464B-A809-6EA31635C252}" type="presParOf" srcId="{6EBA23C9-15EF-48CE-A17B-AC9A4A78667F}" destId="{83C3E788-76B3-430F-987D-954300423B2C}" srcOrd="4" destOrd="0" presId="urn:microsoft.com/office/officeart/2005/8/layout/vList3"/>
    <dgm:cxn modelId="{3A305A5B-1AC4-41E7-885A-B320AA4BFA40}" type="presParOf" srcId="{83C3E788-76B3-430F-987D-954300423B2C}" destId="{F19C2771-6BD9-45C6-B274-2913FE1CC07F}" srcOrd="0" destOrd="0" presId="urn:microsoft.com/office/officeart/2005/8/layout/vList3"/>
    <dgm:cxn modelId="{F91E25C3-3A0D-467D-A347-AB228923A77B}" type="presParOf" srcId="{83C3E788-76B3-430F-987D-954300423B2C}" destId="{49319930-61A8-495D-BD64-B44032F42AD2}" srcOrd="1" destOrd="0" presId="urn:microsoft.com/office/officeart/2005/8/layout/vList3"/>
    <dgm:cxn modelId="{B64B828F-1984-48C1-AFD9-632E126123D5}" type="presParOf" srcId="{6EBA23C9-15EF-48CE-A17B-AC9A4A78667F}" destId="{ED9BCD05-70CD-4F7E-90E3-826DD63EC54F}" srcOrd="5" destOrd="0" presId="urn:microsoft.com/office/officeart/2005/8/layout/vList3"/>
    <dgm:cxn modelId="{0F879C16-ED8A-47F2-854B-20C0E47868EF}" type="presParOf" srcId="{6EBA23C9-15EF-48CE-A17B-AC9A4A78667F}" destId="{A91341F1-A28A-4EBA-9E06-FDBDA5FBD2FE}" srcOrd="6" destOrd="0" presId="urn:microsoft.com/office/officeart/2005/8/layout/vList3"/>
    <dgm:cxn modelId="{E890C110-BA91-4F98-ABF5-38D3A7B9AED2}" type="presParOf" srcId="{A91341F1-A28A-4EBA-9E06-FDBDA5FBD2FE}" destId="{EFDA81B8-BA20-4CD5-ACF0-B9FDA38D1D8B}" srcOrd="0" destOrd="0" presId="urn:microsoft.com/office/officeart/2005/8/layout/vList3"/>
    <dgm:cxn modelId="{FD3ED6F8-FAB5-4B3E-A2A0-E6A2627BCC70}" type="presParOf" srcId="{A91341F1-A28A-4EBA-9E06-FDBDA5FBD2FE}" destId="{A1E63D68-97BF-48D6-A57F-9CDA6C9F1A43}" srcOrd="1" destOrd="0" presId="urn:microsoft.com/office/officeart/2005/8/layout/vList3"/>
    <dgm:cxn modelId="{4620D630-8996-4326-97C2-B11353EDEAF6}" type="presParOf" srcId="{6EBA23C9-15EF-48CE-A17B-AC9A4A78667F}" destId="{00754F4B-0E34-4FA6-A1B0-E38E493F6AD3}" srcOrd="7" destOrd="0" presId="urn:microsoft.com/office/officeart/2005/8/layout/vList3"/>
    <dgm:cxn modelId="{9C058028-4ACD-4F6E-80CE-E7CDA2A049C6}" type="presParOf" srcId="{6EBA23C9-15EF-48CE-A17B-AC9A4A78667F}" destId="{BA005331-0B0B-48D8-9DDC-AD0D1D3E0C08}" srcOrd="8" destOrd="0" presId="urn:microsoft.com/office/officeart/2005/8/layout/vList3"/>
    <dgm:cxn modelId="{EF68CC46-2BA1-4672-97F1-E69DB7F922A4}" type="presParOf" srcId="{BA005331-0B0B-48D8-9DDC-AD0D1D3E0C08}" destId="{AB6A890D-8B08-4E48-B5BF-3C1ABB218EF1}" srcOrd="0" destOrd="0" presId="urn:microsoft.com/office/officeart/2005/8/layout/vList3"/>
    <dgm:cxn modelId="{1069ED46-E999-4E73-85F5-8095B2B3FA06}" type="presParOf" srcId="{BA005331-0B0B-48D8-9DDC-AD0D1D3E0C08}" destId="{6B14A418-B008-4835-8D8D-6A05F89823B1}" srcOrd="1" destOrd="0" presId="urn:microsoft.com/office/officeart/2005/8/layout/vList3"/>
    <dgm:cxn modelId="{A985D188-CAD7-4E14-BAF2-DB69A35CC654}" type="presParOf" srcId="{6EBA23C9-15EF-48CE-A17B-AC9A4A78667F}" destId="{CD7CEE1B-F0D0-4B11-8A42-37B050B5803A}" srcOrd="9" destOrd="0" presId="urn:microsoft.com/office/officeart/2005/8/layout/vList3"/>
    <dgm:cxn modelId="{18BBE969-4462-4112-B1CE-296615F7273A}" type="presParOf" srcId="{6EBA23C9-15EF-48CE-A17B-AC9A4A78667F}" destId="{5C5AB291-D30E-4A37-ABF9-B5572FCCB1D6}" srcOrd="10" destOrd="0" presId="urn:microsoft.com/office/officeart/2005/8/layout/vList3"/>
    <dgm:cxn modelId="{71DE84B9-4478-46A4-93A1-950D8F79A5AC}" type="presParOf" srcId="{5C5AB291-D30E-4A37-ABF9-B5572FCCB1D6}" destId="{F208D589-7517-41B8-A0AE-BC2A36915C58}" srcOrd="0" destOrd="0" presId="urn:microsoft.com/office/officeart/2005/8/layout/vList3"/>
    <dgm:cxn modelId="{906AE754-5754-4421-BA83-48F1D62B8EF9}" type="presParOf" srcId="{5C5AB291-D30E-4A37-ABF9-B5572FCCB1D6}" destId="{DAD8C954-369A-467B-84F8-2F08535E22E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AF4173-BF73-4D92-AD6A-D45A80494C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72659-4100-408C-910A-F0C79E96DA56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algn="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МКДОУ «Детский сад «Ручеёк»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209D7-ACED-47DD-B6F7-F1E1A9EFE787}" type="parTrans" cxnId="{70684990-CA34-4DE7-A16C-10EC0BEE8677}">
      <dgm:prSet/>
      <dgm:spPr/>
      <dgm:t>
        <a:bodyPr/>
        <a:lstStyle/>
        <a:p>
          <a:endParaRPr lang="ru-RU"/>
        </a:p>
      </dgm:t>
    </dgm:pt>
    <dgm:pt modelId="{627732DF-951C-44E8-97D3-CD6598541A28}" type="sibTrans" cxnId="{70684990-CA34-4DE7-A16C-10EC0BEE8677}">
      <dgm:prSet/>
      <dgm:spPr/>
      <dgm:t>
        <a:bodyPr/>
        <a:lstStyle/>
        <a:p>
          <a:endParaRPr lang="ru-RU"/>
        </a:p>
      </dgm:t>
    </dgm:pt>
    <dgm:pt modelId="{10A48868-9BC0-484E-8D4A-E5CFE368818B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МКДОУ «Детский сад «Тополёк»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4B845-9598-4F2B-BFFD-27C3D296DCB5}" type="parTrans" cxnId="{1DF9441F-B62C-4FB7-8659-422054C0EC45}">
      <dgm:prSet/>
      <dgm:spPr/>
      <dgm:t>
        <a:bodyPr/>
        <a:lstStyle/>
        <a:p>
          <a:endParaRPr lang="ru-RU"/>
        </a:p>
      </dgm:t>
    </dgm:pt>
    <dgm:pt modelId="{1CF92668-5F25-4537-A64A-B53CEF9103E9}" type="sibTrans" cxnId="{1DF9441F-B62C-4FB7-8659-422054C0EC45}">
      <dgm:prSet/>
      <dgm:spPr/>
      <dgm:t>
        <a:bodyPr/>
        <a:lstStyle/>
        <a:p>
          <a:endParaRPr lang="ru-RU"/>
        </a:p>
      </dgm:t>
    </dgm:pt>
    <dgm:pt modelId="{4B1C1F5F-2FAA-40D7-99B8-3AD00267329B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МКДОУ «Детский сад «Светлячок»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C428E-972C-4600-80E3-2DCE6843C581}" type="parTrans" cxnId="{627CBB05-3215-49D4-B631-D5DEFC450C60}">
      <dgm:prSet/>
      <dgm:spPr/>
      <dgm:t>
        <a:bodyPr/>
        <a:lstStyle/>
        <a:p>
          <a:endParaRPr lang="ru-RU"/>
        </a:p>
      </dgm:t>
    </dgm:pt>
    <dgm:pt modelId="{258C1B4E-86AC-477A-8A16-DE9376B058FE}" type="sibTrans" cxnId="{627CBB05-3215-49D4-B631-D5DEFC450C60}">
      <dgm:prSet/>
      <dgm:spPr/>
      <dgm:t>
        <a:bodyPr/>
        <a:lstStyle/>
        <a:p>
          <a:endParaRPr lang="ru-RU"/>
        </a:p>
      </dgm:t>
    </dgm:pt>
    <dgm:pt modelId="{A0BAF31E-F1E7-406C-903C-77861089F28B}" type="pres">
      <dgm:prSet presAssocID="{4AAF4173-BF73-4D92-AD6A-D45A80494C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EE1D6F-E97C-49BE-A9AB-7CB281C5053A}" type="pres">
      <dgm:prSet presAssocID="{1D372659-4100-408C-910A-F0C79E96DA56}" presName="node" presStyleLbl="node1" presStyleIdx="0" presStyleCnt="3" custLinFactNeighborY="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98FB2-8401-49EA-B4A4-F4AA677378CD}" type="pres">
      <dgm:prSet presAssocID="{627732DF-951C-44E8-97D3-CD6598541A28}" presName="sibTrans" presStyleCnt="0"/>
      <dgm:spPr/>
    </dgm:pt>
    <dgm:pt modelId="{2F0F19B6-B638-4568-A52B-1D0B93755E34}" type="pres">
      <dgm:prSet presAssocID="{10A48868-9BC0-484E-8D4A-E5CFE368818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A7E96-D681-4EA1-8752-F85B95859C4D}" type="pres">
      <dgm:prSet presAssocID="{1CF92668-5F25-4537-A64A-B53CEF9103E9}" presName="sibTrans" presStyleCnt="0"/>
      <dgm:spPr/>
    </dgm:pt>
    <dgm:pt modelId="{FD6080F8-65AA-416C-94E1-60030D0EF6D5}" type="pres">
      <dgm:prSet presAssocID="{4B1C1F5F-2FAA-40D7-99B8-3AD0026732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F9441F-B62C-4FB7-8659-422054C0EC45}" srcId="{4AAF4173-BF73-4D92-AD6A-D45A80494CF2}" destId="{10A48868-9BC0-484E-8D4A-E5CFE368818B}" srcOrd="1" destOrd="0" parTransId="{9444B845-9598-4F2B-BFFD-27C3D296DCB5}" sibTransId="{1CF92668-5F25-4537-A64A-B53CEF9103E9}"/>
    <dgm:cxn modelId="{06394B33-63D2-416B-8940-C7ABF73C81E9}" type="presOf" srcId="{1D372659-4100-408C-910A-F0C79E96DA56}" destId="{FDEE1D6F-E97C-49BE-A9AB-7CB281C5053A}" srcOrd="0" destOrd="0" presId="urn:microsoft.com/office/officeart/2005/8/layout/default"/>
    <dgm:cxn modelId="{70684990-CA34-4DE7-A16C-10EC0BEE8677}" srcId="{4AAF4173-BF73-4D92-AD6A-D45A80494CF2}" destId="{1D372659-4100-408C-910A-F0C79E96DA56}" srcOrd="0" destOrd="0" parTransId="{502209D7-ACED-47DD-B6F7-F1E1A9EFE787}" sibTransId="{627732DF-951C-44E8-97D3-CD6598541A28}"/>
    <dgm:cxn modelId="{E6FA2E59-E79D-439D-962A-C485BEF99EAF}" type="presOf" srcId="{10A48868-9BC0-484E-8D4A-E5CFE368818B}" destId="{2F0F19B6-B638-4568-A52B-1D0B93755E34}" srcOrd="0" destOrd="0" presId="urn:microsoft.com/office/officeart/2005/8/layout/default"/>
    <dgm:cxn modelId="{7F2641B3-C700-4F9B-B75C-47832AC168C8}" type="presOf" srcId="{4AAF4173-BF73-4D92-AD6A-D45A80494CF2}" destId="{A0BAF31E-F1E7-406C-903C-77861089F28B}" srcOrd="0" destOrd="0" presId="urn:microsoft.com/office/officeart/2005/8/layout/default"/>
    <dgm:cxn modelId="{627CBB05-3215-49D4-B631-D5DEFC450C60}" srcId="{4AAF4173-BF73-4D92-AD6A-D45A80494CF2}" destId="{4B1C1F5F-2FAA-40D7-99B8-3AD00267329B}" srcOrd="2" destOrd="0" parTransId="{791C428E-972C-4600-80E3-2DCE6843C581}" sibTransId="{258C1B4E-86AC-477A-8A16-DE9376B058FE}"/>
    <dgm:cxn modelId="{0061F6D7-8D7A-4922-960E-3C76A8F9909C}" type="presOf" srcId="{4B1C1F5F-2FAA-40D7-99B8-3AD00267329B}" destId="{FD6080F8-65AA-416C-94E1-60030D0EF6D5}" srcOrd="0" destOrd="0" presId="urn:microsoft.com/office/officeart/2005/8/layout/default"/>
    <dgm:cxn modelId="{C2810E1C-9279-41E9-9E27-29884746321C}" type="presParOf" srcId="{A0BAF31E-F1E7-406C-903C-77861089F28B}" destId="{FDEE1D6F-E97C-49BE-A9AB-7CB281C5053A}" srcOrd="0" destOrd="0" presId="urn:microsoft.com/office/officeart/2005/8/layout/default"/>
    <dgm:cxn modelId="{9CC956F4-9E45-4D70-9140-4EF18C9D7671}" type="presParOf" srcId="{A0BAF31E-F1E7-406C-903C-77861089F28B}" destId="{0F698FB2-8401-49EA-B4A4-F4AA677378CD}" srcOrd="1" destOrd="0" presId="urn:microsoft.com/office/officeart/2005/8/layout/default"/>
    <dgm:cxn modelId="{A483417C-F09B-4986-96AC-BB94D9F72666}" type="presParOf" srcId="{A0BAF31E-F1E7-406C-903C-77861089F28B}" destId="{2F0F19B6-B638-4568-A52B-1D0B93755E34}" srcOrd="2" destOrd="0" presId="urn:microsoft.com/office/officeart/2005/8/layout/default"/>
    <dgm:cxn modelId="{8582202A-445C-450C-9DC7-C4EFA1BE566F}" type="presParOf" srcId="{A0BAF31E-F1E7-406C-903C-77861089F28B}" destId="{38FA7E96-D681-4EA1-8752-F85B95859C4D}" srcOrd="3" destOrd="0" presId="urn:microsoft.com/office/officeart/2005/8/layout/default"/>
    <dgm:cxn modelId="{41F2A52B-784B-47AD-8734-AB71AB7F4696}" type="presParOf" srcId="{A0BAF31E-F1E7-406C-903C-77861089F28B}" destId="{FD6080F8-65AA-416C-94E1-60030D0EF6D5}" srcOrd="4" destOrd="0" presId="urn:microsoft.com/office/officeart/2005/8/layout/default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F4173-BF73-4D92-AD6A-D45A80494CF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72659-4100-408C-910A-F0C79E96DA56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algn="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МКУДО РДДТ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209D7-ACED-47DD-B6F7-F1E1A9EFE787}" type="parTrans" cxnId="{70684990-CA34-4DE7-A16C-10EC0BEE8677}">
      <dgm:prSet/>
      <dgm:spPr/>
      <dgm:t>
        <a:bodyPr/>
        <a:lstStyle/>
        <a:p>
          <a:endParaRPr lang="ru-RU"/>
        </a:p>
      </dgm:t>
    </dgm:pt>
    <dgm:pt modelId="{627732DF-951C-44E8-97D3-CD6598541A28}" type="sibTrans" cxnId="{70684990-CA34-4DE7-A16C-10EC0BEE8677}">
      <dgm:prSet/>
      <dgm:spPr/>
      <dgm:t>
        <a:bodyPr/>
        <a:lstStyle/>
        <a:p>
          <a:endParaRPr lang="ru-RU"/>
        </a:p>
      </dgm:t>
    </dgm:pt>
    <dgm:pt modelId="{10A48868-9BC0-484E-8D4A-E5CFE368818B}">
      <dgm:prSet phldrT="[Текст]" custT="1"/>
      <dgm:spPr>
        <a:solidFill>
          <a:srgbClr val="D78BDD"/>
        </a:solidFill>
        <a:ln>
          <a:noFill/>
          <a:prstDash val="sysDot"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12700"/>
        </a:effectLst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МКУДО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Мильковская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ДЮСШ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4B845-9598-4F2B-BFFD-27C3D296DCB5}" type="parTrans" cxnId="{1DF9441F-B62C-4FB7-8659-422054C0EC45}">
      <dgm:prSet/>
      <dgm:spPr/>
      <dgm:t>
        <a:bodyPr/>
        <a:lstStyle/>
        <a:p>
          <a:endParaRPr lang="ru-RU"/>
        </a:p>
      </dgm:t>
    </dgm:pt>
    <dgm:pt modelId="{1CF92668-5F25-4537-A64A-B53CEF9103E9}" type="sibTrans" cxnId="{1DF9441F-B62C-4FB7-8659-422054C0EC45}">
      <dgm:prSet/>
      <dgm:spPr/>
      <dgm:t>
        <a:bodyPr/>
        <a:lstStyle/>
        <a:p>
          <a:endParaRPr lang="ru-RU"/>
        </a:p>
      </dgm:t>
    </dgm:pt>
    <dgm:pt modelId="{A0BAF31E-F1E7-406C-903C-77861089F28B}" type="pres">
      <dgm:prSet presAssocID="{4AAF4173-BF73-4D92-AD6A-D45A80494C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EE1D6F-E97C-49BE-A9AB-7CB281C5053A}" type="pres">
      <dgm:prSet presAssocID="{1D372659-4100-408C-910A-F0C79E96DA56}" presName="node" presStyleLbl="node1" presStyleIdx="0" presStyleCnt="2" custLinFactNeighborY="1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98FB2-8401-49EA-B4A4-F4AA677378CD}" type="pres">
      <dgm:prSet presAssocID="{627732DF-951C-44E8-97D3-CD6598541A28}" presName="sibTrans" presStyleCnt="0"/>
      <dgm:spPr/>
    </dgm:pt>
    <dgm:pt modelId="{2F0F19B6-B638-4568-A52B-1D0B93755E34}" type="pres">
      <dgm:prSet presAssocID="{10A48868-9BC0-484E-8D4A-E5CFE368818B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684990-CA34-4DE7-A16C-10EC0BEE8677}" srcId="{4AAF4173-BF73-4D92-AD6A-D45A80494CF2}" destId="{1D372659-4100-408C-910A-F0C79E96DA56}" srcOrd="0" destOrd="0" parTransId="{502209D7-ACED-47DD-B6F7-F1E1A9EFE787}" sibTransId="{627732DF-951C-44E8-97D3-CD6598541A28}"/>
    <dgm:cxn modelId="{06394B33-63D2-416B-8940-C7ABF73C81E9}" type="presOf" srcId="{1D372659-4100-408C-910A-F0C79E96DA56}" destId="{FDEE1D6F-E97C-49BE-A9AB-7CB281C5053A}" srcOrd="0" destOrd="0" presId="urn:microsoft.com/office/officeart/2005/8/layout/default"/>
    <dgm:cxn modelId="{E6FA2E59-E79D-439D-962A-C485BEF99EAF}" type="presOf" srcId="{10A48868-9BC0-484E-8D4A-E5CFE368818B}" destId="{2F0F19B6-B638-4568-A52B-1D0B93755E34}" srcOrd="0" destOrd="0" presId="urn:microsoft.com/office/officeart/2005/8/layout/default"/>
    <dgm:cxn modelId="{1DF9441F-B62C-4FB7-8659-422054C0EC45}" srcId="{4AAF4173-BF73-4D92-AD6A-D45A80494CF2}" destId="{10A48868-9BC0-484E-8D4A-E5CFE368818B}" srcOrd="1" destOrd="0" parTransId="{9444B845-9598-4F2B-BFFD-27C3D296DCB5}" sibTransId="{1CF92668-5F25-4537-A64A-B53CEF9103E9}"/>
    <dgm:cxn modelId="{7F2641B3-C700-4F9B-B75C-47832AC168C8}" type="presOf" srcId="{4AAF4173-BF73-4D92-AD6A-D45A80494CF2}" destId="{A0BAF31E-F1E7-406C-903C-77861089F28B}" srcOrd="0" destOrd="0" presId="urn:microsoft.com/office/officeart/2005/8/layout/default"/>
    <dgm:cxn modelId="{C2810E1C-9279-41E9-9E27-29884746321C}" type="presParOf" srcId="{A0BAF31E-F1E7-406C-903C-77861089F28B}" destId="{FDEE1D6F-E97C-49BE-A9AB-7CB281C5053A}" srcOrd="0" destOrd="0" presId="urn:microsoft.com/office/officeart/2005/8/layout/default"/>
    <dgm:cxn modelId="{9CC956F4-9E45-4D70-9140-4EF18C9D7671}" type="presParOf" srcId="{A0BAF31E-F1E7-406C-903C-77861089F28B}" destId="{0F698FB2-8401-49EA-B4A4-F4AA677378CD}" srcOrd="1" destOrd="0" presId="urn:microsoft.com/office/officeart/2005/8/layout/default"/>
    <dgm:cxn modelId="{A483417C-F09B-4986-96AC-BB94D9F72666}" type="presParOf" srcId="{A0BAF31E-F1E7-406C-903C-77861089F28B}" destId="{2F0F19B6-B638-4568-A52B-1D0B93755E34}" srcOrd="2" destOrd="0" presId="urn:microsoft.com/office/officeart/2005/8/layout/default"/>
  </dgm:cxnLst>
  <dgm:bg>
    <a:noFill/>
    <a:effectLst>
      <a:softEdge rad="317500"/>
    </a:effectLst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2C3A74-2281-4E7C-8209-D3AF715C8A9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C1C482E-1C19-471B-9FA6-F9A4728DD600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образования в Камчатском крае на 2014-2020 годы»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утверждена постановлением Правительства Камчатского края от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29.11.2013 № 532-П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DC4F97-3814-4650-ADF8-4CB231C50B78}" type="parTrans" cxnId="{C795A739-3B7B-4D6A-ACB7-008A25F80624}">
      <dgm:prSet/>
      <dgm:spPr/>
      <dgm:t>
        <a:bodyPr/>
        <a:lstStyle/>
        <a:p>
          <a:endParaRPr lang="ru-RU"/>
        </a:p>
      </dgm:t>
    </dgm:pt>
    <dgm:pt modelId="{D5E1E7EA-CA75-4ACF-BCDA-DCCCC32F0445}" type="sibTrans" cxnId="{C795A739-3B7B-4D6A-ACB7-008A25F80624}">
      <dgm:prSet/>
      <dgm:spPr/>
      <dgm:t>
        <a:bodyPr/>
        <a:lstStyle/>
        <a:p>
          <a:endParaRPr lang="ru-RU"/>
        </a:p>
      </dgm:t>
    </dgm:pt>
    <dgm:pt modelId="{3AFB213F-78E3-4438-9B83-D65FEA908D5B}">
      <dgm:prSet custT="1"/>
      <dgm:spPr>
        <a:solidFill>
          <a:srgbClr val="00B050"/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«Профилактика правонарушений, терроризма, экстремизма, наркомании и алкоголизма в Камчатском крае на 2014–2018 годы»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утверждена постановлением Правительства Камчатского края от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29.11.2013 № 522-П</a:t>
          </a:r>
        </a:p>
        <a:p>
          <a:pPr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 smtClean="0">
            <a:latin typeface="Times New Roman" pitchFamily="18" charset="0"/>
            <a:cs typeface="Times New Roman" pitchFamily="18" charset="0"/>
          </a:endParaRPr>
        </a:p>
      </dgm:t>
    </dgm:pt>
    <dgm:pt modelId="{6DB62CDD-12E7-4D81-8646-98B0CFAD38D4}" type="parTrans" cxnId="{0AB87874-8D1D-4FC0-8B26-9D65F8934823}">
      <dgm:prSet/>
      <dgm:spPr/>
      <dgm:t>
        <a:bodyPr/>
        <a:lstStyle/>
        <a:p>
          <a:endParaRPr lang="ru-RU"/>
        </a:p>
      </dgm:t>
    </dgm:pt>
    <dgm:pt modelId="{6CC22B66-BED3-4F2E-BC55-7847437850EC}" type="sibTrans" cxnId="{0AB87874-8D1D-4FC0-8B26-9D65F8934823}">
      <dgm:prSet/>
      <dgm:spPr/>
      <dgm:t>
        <a:bodyPr/>
        <a:lstStyle/>
        <a:p>
          <a:endParaRPr lang="ru-RU"/>
        </a:p>
      </dgm:t>
    </dgm:pt>
    <dgm:pt modelId="{6233D378-4240-40B6-91BC-9AE25A36A04D}">
      <dgm:prSet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«Физическая культура, спорт, молодёжная политика, отдых и оздоровление детей в Камчатском крае на 2014–2018 годы»</a:t>
          </a:r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утверждена постановлением Правительства Камчатского края от </a:t>
          </a:r>
          <a:r>
            <a: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29.11.2013 № 552-П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 smtClean="0">
            <a:latin typeface="Times New Roman" pitchFamily="18" charset="0"/>
            <a:cs typeface="Times New Roman" pitchFamily="18" charset="0"/>
          </a:endParaRPr>
        </a:p>
      </dgm:t>
    </dgm:pt>
    <dgm:pt modelId="{EDC5D1B6-885B-46E0-AAA2-8BA82D5E1954}" type="parTrans" cxnId="{B97B1FEB-52A3-48AA-8714-8E0B4FFF37D1}">
      <dgm:prSet/>
      <dgm:spPr/>
      <dgm:t>
        <a:bodyPr/>
        <a:lstStyle/>
        <a:p>
          <a:endParaRPr lang="ru-RU"/>
        </a:p>
      </dgm:t>
    </dgm:pt>
    <dgm:pt modelId="{8D55772D-67CF-4A6E-96E4-2931BCB0822A}" type="sibTrans" cxnId="{B97B1FEB-52A3-48AA-8714-8E0B4FFF37D1}">
      <dgm:prSet/>
      <dgm:spPr/>
      <dgm:t>
        <a:bodyPr/>
        <a:lstStyle/>
        <a:p>
          <a:endParaRPr lang="ru-RU"/>
        </a:p>
      </dgm:t>
    </dgm:pt>
    <dgm:pt modelId="{895CD8E4-4A6A-4120-BA89-E88B1907EFD3}" type="pres">
      <dgm:prSet presAssocID="{7A2C3A74-2281-4E7C-8209-D3AF715C8A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50B25AD-93B3-43BB-A0F0-93FD0E441F84}" type="pres">
      <dgm:prSet presAssocID="{7A2C3A74-2281-4E7C-8209-D3AF715C8A97}" presName="Name1" presStyleCnt="0"/>
      <dgm:spPr/>
    </dgm:pt>
    <dgm:pt modelId="{E072BA42-525C-4893-84BA-C552E6CD2FD6}" type="pres">
      <dgm:prSet presAssocID="{7A2C3A74-2281-4E7C-8209-D3AF715C8A97}" presName="cycle" presStyleCnt="0"/>
      <dgm:spPr/>
    </dgm:pt>
    <dgm:pt modelId="{BD5B8EF0-32F0-42CE-B1E8-08E625BFAD82}" type="pres">
      <dgm:prSet presAssocID="{7A2C3A74-2281-4E7C-8209-D3AF715C8A97}" presName="srcNode" presStyleLbl="node1" presStyleIdx="0" presStyleCnt="3"/>
      <dgm:spPr/>
    </dgm:pt>
    <dgm:pt modelId="{BB2CA120-9FA4-41F7-BA86-C13CD6FDAC43}" type="pres">
      <dgm:prSet presAssocID="{7A2C3A74-2281-4E7C-8209-D3AF715C8A97}" presName="conn" presStyleLbl="parChTrans1D2" presStyleIdx="0" presStyleCnt="1"/>
      <dgm:spPr/>
      <dgm:t>
        <a:bodyPr/>
        <a:lstStyle/>
        <a:p>
          <a:endParaRPr lang="ru-RU"/>
        </a:p>
      </dgm:t>
    </dgm:pt>
    <dgm:pt modelId="{C2FEA551-9B59-4228-8368-25A5B4CB08F3}" type="pres">
      <dgm:prSet presAssocID="{7A2C3A74-2281-4E7C-8209-D3AF715C8A97}" presName="extraNode" presStyleLbl="node1" presStyleIdx="0" presStyleCnt="3"/>
      <dgm:spPr/>
    </dgm:pt>
    <dgm:pt modelId="{132948CE-8A1C-49A5-A50A-24288E3A6B1B}" type="pres">
      <dgm:prSet presAssocID="{7A2C3A74-2281-4E7C-8209-D3AF715C8A97}" presName="dstNode" presStyleLbl="node1" presStyleIdx="0" presStyleCnt="3"/>
      <dgm:spPr/>
    </dgm:pt>
    <dgm:pt modelId="{77CE993E-0A82-4841-8676-0B75F12E84F5}" type="pres">
      <dgm:prSet presAssocID="{7C1C482E-1C19-471B-9FA6-F9A4728DD600}" presName="text_1" presStyleLbl="node1" presStyleIdx="0" presStyleCnt="3" custScaleY="118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7147A-FF65-488E-B5E4-9C015E44CA16}" type="pres">
      <dgm:prSet presAssocID="{7C1C482E-1C19-471B-9FA6-F9A4728DD600}" presName="accent_1" presStyleCnt="0"/>
      <dgm:spPr/>
    </dgm:pt>
    <dgm:pt modelId="{528B39BE-E492-471B-8F7A-FE22F68A178C}" type="pres">
      <dgm:prSet presAssocID="{7C1C482E-1C19-471B-9FA6-F9A4728DD600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1E0DB42-636A-4662-8624-C9F2BDA2939B}" type="pres">
      <dgm:prSet presAssocID="{3AFB213F-78E3-4438-9B83-D65FEA908D5B}" presName="text_2" presStyleLbl="node1" presStyleIdx="1" presStyleCnt="3" custScaleY="160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7F3DC-9443-47ED-AB67-B96063D207F7}" type="pres">
      <dgm:prSet presAssocID="{3AFB213F-78E3-4438-9B83-D65FEA908D5B}" presName="accent_2" presStyleCnt="0"/>
      <dgm:spPr/>
    </dgm:pt>
    <dgm:pt modelId="{F0817F22-6D11-4F9E-AC54-ADF242DC152D}" type="pres">
      <dgm:prSet presAssocID="{3AFB213F-78E3-4438-9B83-D65FEA908D5B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89ACA21-B53A-46AC-9FCD-EA3932E1C46B}" type="pres">
      <dgm:prSet presAssocID="{6233D378-4240-40B6-91BC-9AE25A36A04D}" presName="text_3" presStyleLbl="node1" presStyleIdx="2" presStyleCnt="3" custScaleY="134561" custLinFactNeighborX="-29" custLinFactNeighborY="16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9A295-8249-432C-8DEE-FFEFEC1946D5}" type="pres">
      <dgm:prSet presAssocID="{6233D378-4240-40B6-91BC-9AE25A36A04D}" presName="accent_3" presStyleCnt="0"/>
      <dgm:spPr/>
    </dgm:pt>
    <dgm:pt modelId="{3392581E-5883-4E83-B609-BE1F6B61D0E0}" type="pres">
      <dgm:prSet presAssocID="{6233D378-4240-40B6-91BC-9AE25A36A04D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97B1FEB-52A3-48AA-8714-8E0B4FFF37D1}" srcId="{7A2C3A74-2281-4E7C-8209-D3AF715C8A97}" destId="{6233D378-4240-40B6-91BC-9AE25A36A04D}" srcOrd="2" destOrd="0" parTransId="{EDC5D1B6-885B-46E0-AAA2-8BA82D5E1954}" sibTransId="{8D55772D-67CF-4A6E-96E4-2931BCB0822A}"/>
    <dgm:cxn modelId="{6A521485-5E01-438A-B906-3FB58836B117}" type="presOf" srcId="{3AFB213F-78E3-4438-9B83-D65FEA908D5B}" destId="{51E0DB42-636A-4662-8624-C9F2BDA2939B}" srcOrd="0" destOrd="0" presId="urn:microsoft.com/office/officeart/2008/layout/VerticalCurvedList"/>
    <dgm:cxn modelId="{A2FEFAB8-E59F-419A-B977-0B7B909E5CE1}" type="presOf" srcId="{7C1C482E-1C19-471B-9FA6-F9A4728DD600}" destId="{77CE993E-0A82-4841-8676-0B75F12E84F5}" srcOrd="0" destOrd="0" presId="urn:microsoft.com/office/officeart/2008/layout/VerticalCurvedList"/>
    <dgm:cxn modelId="{5C4E08C4-C051-4BDB-A4A9-B7B7A164C998}" type="presOf" srcId="{7A2C3A74-2281-4E7C-8209-D3AF715C8A97}" destId="{895CD8E4-4A6A-4120-BA89-E88B1907EFD3}" srcOrd="0" destOrd="0" presId="urn:microsoft.com/office/officeart/2008/layout/VerticalCurvedList"/>
    <dgm:cxn modelId="{97E53E57-BBC4-44D6-B7C8-98C12F567412}" type="presOf" srcId="{6233D378-4240-40B6-91BC-9AE25A36A04D}" destId="{C89ACA21-B53A-46AC-9FCD-EA3932E1C46B}" srcOrd="0" destOrd="0" presId="urn:microsoft.com/office/officeart/2008/layout/VerticalCurvedList"/>
    <dgm:cxn modelId="{0AB87874-8D1D-4FC0-8B26-9D65F8934823}" srcId="{7A2C3A74-2281-4E7C-8209-D3AF715C8A97}" destId="{3AFB213F-78E3-4438-9B83-D65FEA908D5B}" srcOrd="1" destOrd="0" parTransId="{6DB62CDD-12E7-4D81-8646-98B0CFAD38D4}" sibTransId="{6CC22B66-BED3-4F2E-BC55-7847437850EC}"/>
    <dgm:cxn modelId="{C795A739-3B7B-4D6A-ACB7-008A25F80624}" srcId="{7A2C3A74-2281-4E7C-8209-D3AF715C8A97}" destId="{7C1C482E-1C19-471B-9FA6-F9A4728DD600}" srcOrd="0" destOrd="0" parTransId="{1ADC4F97-3814-4650-ADF8-4CB231C50B78}" sibTransId="{D5E1E7EA-CA75-4ACF-BCDA-DCCCC32F0445}"/>
    <dgm:cxn modelId="{53EC81E3-3F21-43F1-8870-1E597642CE5C}" type="presOf" srcId="{D5E1E7EA-CA75-4ACF-BCDA-DCCCC32F0445}" destId="{BB2CA120-9FA4-41F7-BA86-C13CD6FDAC43}" srcOrd="0" destOrd="0" presId="urn:microsoft.com/office/officeart/2008/layout/VerticalCurvedList"/>
    <dgm:cxn modelId="{7AD04567-0160-4329-8F44-E1A2877B054C}" type="presParOf" srcId="{895CD8E4-4A6A-4120-BA89-E88B1907EFD3}" destId="{950B25AD-93B3-43BB-A0F0-93FD0E441F84}" srcOrd="0" destOrd="0" presId="urn:microsoft.com/office/officeart/2008/layout/VerticalCurvedList"/>
    <dgm:cxn modelId="{3761B715-1DF8-4732-9793-2721A300EB58}" type="presParOf" srcId="{950B25AD-93B3-43BB-A0F0-93FD0E441F84}" destId="{E072BA42-525C-4893-84BA-C552E6CD2FD6}" srcOrd="0" destOrd="0" presId="urn:microsoft.com/office/officeart/2008/layout/VerticalCurvedList"/>
    <dgm:cxn modelId="{89911C1C-BCEE-4C68-93A5-F0C8017518F2}" type="presParOf" srcId="{E072BA42-525C-4893-84BA-C552E6CD2FD6}" destId="{BD5B8EF0-32F0-42CE-B1E8-08E625BFAD82}" srcOrd="0" destOrd="0" presId="urn:microsoft.com/office/officeart/2008/layout/VerticalCurvedList"/>
    <dgm:cxn modelId="{C0E5A3FC-65FA-4B94-AE39-AD16831D81E5}" type="presParOf" srcId="{E072BA42-525C-4893-84BA-C552E6CD2FD6}" destId="{BB2CA120-9FA4-41F7-BA86-C13CD6FDAC43}" srcOrd="1" destOrd="0" presId="urn:microsoft.com/office/officeart/2008/layout/VerticalCurvedList"/>
    <dgm:cxn modelId="{609AE987-5A53-4F99-BA86-0EEFB339ADCC}" type="presParOf" srcId="{E072BA42-525C-4893-84BA-C552E6CD2FD6}" destId="{C2FEA551-9B59-4228-8368-25A5B4CB08F3}" srcOrd="2" destOrd="0" presId="urn:microsoft.com/office/officeart/2008/layout/VerticalCurvedList"/>
    <dgm:cxn modelId="{EA14F2F5-9397-4A1F-9978-3770B77E130E}" type="presParOf" srcId="{E072BA42-525C-4893-84BA-C552E6CD2FD6}" destId="{132948CE-8A1C-49A5-A50A-24288E3A6B1B}" srcOrd="3" destOrd="0" presId="urn:microsoft.com/office/officeart/2008/layout/VerticalCurvedList"/>
    <dgm:cxn modelId="{8C9E6683-66F0-48A2-93EF-284539C73166}" type="presParOf" srcId="{950B25AD-93B3-43BB-A0F0-93FD0E441F84}" destId="{77CE993E-0A82-4841-8676-0B75F12E84F5}" srcOrd="1" destOrd="0" presId="urn:microsoft.com/office/officeart/2008/layout/VerticalCurvedList"/>
    <dgm:cxn modelId="{2354A259-407F-4FD8-B826-705DC60484C2}" type="presParOf" srcId="{950B25AD-93B3-43BB-A0F0-93FD0E441F84}" destId="{ED17147A-FF65-488E-B5E4-9C015E44CA16}" srcOrd="2" destOrd="0" presId="urn:microsoft.com/office/officeart/2008/layout/VerticalCurvedList"/>
    <dgm:cxn modelId="{7EC79E9B-E8BF-411E-B497-F72090D5E5FA}" type="presParOf" srcId="{ED17147A-FF65-488E-B5E4-9C015E44CA16}" destId="{528B39BE-E492-471B-8F7A-FE22F68A178C}" srcOrd="0" destOrd="0" presId="urn:microsoft.com/office/officeart/2008/layout/VerticalCurvedList"/>
    <dgm:cxn modelId="{B8BB8DAC-A556-4BE0-ADF4-E717DE78CE6C}" type="presParOf" srcId="{950B25AD-93B3-43BB-A0F0-93FD0E441F84}" destId="{51E0DB42-636A-4662-8624-C9F2BDA2939B}" srcOrd="3" destOrd="0" presId="urn:microsoft.com/office/officeart/2008/layout/VerticalCurvedList"/>
    <dgm:cxn modelId="{D72753CA-55A2-462E-8784-E4466CE5EE04}" type="presParOf" srcId="{950B25AD-93B3-43BB-A0F0-93FD0E441F84}" destId="{7C27F3DC-9443-47ED-AB67-B96063D207F7}" srcOrd="4" destOrd="0" presId="urn:microsoft.com/office/officeart/2008/layout/VerticalCurvedList"/>
    <dgm:cxn modelId="{D0D6230E-B7B1-4225-97DC-C9EBF54D42B7}" type="presParOf" srcId="{7C27F3DC-9443-47ED-AB67-B96063D207F7}" destId="{F0817F22-6D11-4F9E-AC54-ADF242DC152D}" srcOrd="0" destOrd="0" presId="urn:microsoft.com/office/officeart/2008/layout/VerticalCurvedList"/>
    <dgm:cxn modelId="{3566D2F2-88E8-4017-9420-0F3E59C15435}" type="presParOf" srcId="{950B25AD-93B3-43BB-A0F0-93FD0E441F84}" destId="{C89ACA21-B53A-46AC-9FCD-EA3932E1C46B}" srcOrd="5" destOrd="0" presId="urn:microsoft.com/office/officeart/2008/layout/VerticalCurvedList"/>
    <dgm:cxn modelId="{34F0EE55-B297-4530-8C48-0CC24EB28749}" type="presParOf" srcId="{950B25AD-93B3-43BB-A0F0-93FD0E441F84}" destId="{9A89A295-8249-432C-8DEE-FFEFEC1946D5}" srcOrd="6" destOrd="0" presId="urn:microsoft.com/office/officeart/2008/layout/VerticalCurvedList"/>
    <dgm:cxn modelId="{C529EA75-01D4-40C5-B4E1-B2229180A38D}" type="presParOf" srcId="{9A89A295-8249-432C-8DEE-FFEFEC1946D5}" destId="{3392581E-5883-4E83-B609-BE1F6B61D0E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F7F025-F915-41AE-91C6-DC2E70916C4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1A8D2E-8160-45DF-AC35-D779FAB39925}">
      <dgm:prSet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Из них конкурентными способами определения поставщиков (подрядчиков, исполнителей) было заключено</a:t>
          </a: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</a:t>
          </a:r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муниципальных контракта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 smtClean="0">
            <a:latin typeface="Times New Roman" pitchFamily="18" charset="0"/>
            <a:cs typeface="Times New Roman" pitchFamily="18" charset="0"/>
          </a:endParaRPr>
        </a:p>
      </dgm:t>
    </dgm:pt>
    <dgm:pt modelId="{E99C1787-92BA-423E-BC5B-C417C04CA79E}" type="parTrans" cxnId="{473124AF-D290-4639-939D-D643B01611A4}">
      <dgm:prSet/>
      <dgm:spPr/>
      <dgm:t>
        <a:bodyPr/>
        <a:lstStyle/>
        <a:p>
          <a:endParaRPr lang="ru-RU"/>
        </a:p>
      </dgm:t>
    </dgm:pt>
    <dgm:pt modelId="{C1DE4D2C-472E-489A-B6EF-3D1819BA294B}" type="sibTrans" cxnId="{473124AF-D290-4639-939D-D643B01611A4}">
      <dgm:prSet/>
      <dgm:spPr/>
      <dgm:t>
        <a:bodyPr/>
        <a:lstStyle/>
        <a:p>
          <a:endParaRPr lang="ru-RU"/>
        </a:p>
      </dgm:t>
    </dgm:pt>
    <dgm:pt modelId="{4832CAE3-109F-4387-BF93-78021E515AA3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В целях обеспечения нужд МОО в 2015 году было заключено</a:t>
          </a:r>
        </a:p>
        <a:p>
          <a:pPr algn="ctr"/>
          <a:r>
            <a:rPr lang="ru-RU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63</a:t>
          </a:r>
          <a:r>
            <a: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муниципальных контракта</a:t>
          </a:r>
        </a:p>
        <a:p>
          <a:pPr algn="ctr"/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на поставку товаров, выполнение работ, оказание услуг</a:t>
          </a:r>
        </a:p>
      </dgm:t>
    </dgm:pt>
    <dgm:pt modelId="{F2197560-6318-4AE9-B7FF-87174091FAD9}" type="parTrans" cxnId="{FE32C705-907E-4740-8E4B-47CA69B050EE}">
      <dgm:prSet/>
      <dgm:spPr/>
      <dgm:t>
        <a:bodyPr/>
        <a:lstStyle/>
        <a:p>
          <a:endParaRPr lang="ru-RU"/>
        </a:p>
      </dgm:t>
    </dgm:pt>
    <dgm:pt modelId="{395A7CE4-4E33-43F4-BEAF-6373E590E6F7}" type="sibTrans" cxnId="{FE32C705-907E-4740-8E4B-47CA69B050EE}">
      <dgm:prSet/>
      <dgm:spPr/>
      <dgm:t>
        <a:bodyPr/>
        <a:lstStyle/>
        <a:p>
          <a:endParaRPr lang="ru-RU"/>
        </a:p>
      </dgm:t>
    </dgm:pt>
    <dgm:pt modelId="{410CC627-A9F7-48E0-8FFF-413C925CB95F}" type="pres">
      <dgm:prSet presAssocID="{B9F7F025-F915-41AE-91C6-DC2E70916C4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94112B-4408-4F0F-A882-696F83AA50F3}" type="pres">
      <dgm:prSet presAssocID="{4832CAE3-109F-4387-BF93-78021E515AA3}" presName="comp" presStyleCnt="0"/>
      <dgm:spPr/>
    </dgm:pt>
    <dgm:pt modelId="{A48DEAE9-B13A-4FED-8FD0-BC9B9726F77B}" type="pres">
      <dgm:prSet presAssocID="{4832CAE3-109F-4387-BF93-78021E515AA3}" presName="box" presStyleLbl="node1" presStyleIdx="0" presStyleCnt="2"/>
      <dgm:spPr/>
      <dgm:t>
        <a:bodyPr/>
        <a:lstStyle/>
        <a:p>
          <a:endParaRPr lang="ru-RU"/>
        </a:p>
      </dgm:t>
    </dgm:pt>
    <dgm:pt modelId="{07C838A9-DE5C-4128-B81B-8A0AE865BBA6}" type="pres">
      <dgm:prSet presAssocID="{4832CAE3-109F-4387-BF93-78021E515AA3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C2C7E81-A7C9-4E53-A97D-C7966934E0BF}" type="pres">
      <dgm:prSet presAssocID="{4832CAE3-109F-4387-BF93-78021E515AA3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8EA082-99CE-480D-BAD2-4264B1EA3FDB}" type="pres">
      <dgm:prSet presAssocID="{395A7CE4-4E33-43F4-BEAF-6373E590E6F7}" presName="spacer" presStyleCnt="0"/>
      <dgm:spPr/>
    </dgm:pt>
    <dgm:pt modelId="{A051AA3F-B972-4BEC-8AF6-D1F5683C181C}" type="pres">
      <dgm:prSet presAssocID="{A51A8D2E-8160-45DF-AC35-D779FAB39925}" presName="comp" presStyleCnt="0"/>
      <dgm:spPr/>
    </dgm:pt>
    <dgm:pt modelId="{0CDD5374-0627-4A0F-A83A-250605AC4D35}" type="pres">
      <dgm:prSet presAssocID="{A51A8D2E-8160-45DF-AC35-D779FAB39925}" presName="box" presStyleLbl="node1" presStyleIdx="1" presStyleCnt="2" custLinFactNeighborY="23985"/>
      <dgm:spPr/>
      <dgm:t>
        <a:bodyPr/>
        <a:lstStyle/>
        <a:p>
          <a:endParaRPr lang="ru-RU"/>
        </a:p>
      </dgm:t>
    </dgm:pt>
    <dgm:pt modelId="{96675B39-741B-4D8B-A2E7-D7298C7FDED0}" type="pres">
      <dgm:prSet presAssocID="{A51A8D2E-8160-45DF-AC35-D779FAB39925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413BC0-070F-410D-BEF6-78175B75AC99}" type="pres">
      <dgm:prSet presAssocID="{A51A8D2E-8160-45DF-AC35-D779FAB39925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32C705-907E-4740-8E4B-47CA69B050EE}" srcId="{B9F7F025-F915-41AE-91C6-DC2E70916C43}" destId="{4832CAE3-109F-4387-BF93-78021E515AA3}" srcOrd="0" destOrd="0" parTransId="{F2197560-6318-4AE9-B7FF-87174091FAD9}" sibTransId="{395A7CE4-4E33-43F4-BEAF-6373E590E6F7}"/>
    <dgm:cxn modelId="{1238CCE0-B750-4421-9C45-6110CB9A36B7}" type="presOf" srcId="{4832CAE3-109F-4387-BF93-78021E515AA3}" destId="{7C2C7E81-A7C9-4E53-A97D-C7966934E0BF}" srcOrd="1" destOrd="0" presId="urn:microsoft.com/office/officeart/2005/8/layout/vList4"/>
    <dgm:cxn modelId="{F6B82F6D-3652-4583-B9D5-C1910BB8BC82}" type="presOf" srcId="{4832CAE3-109F-4387-BF93-78021E515AA3}" destId="{A48DEAE9-B13A-4FED-8FD0-BC9B9726F77B}" srcOrd="0" destOrd="0" presId="urn:microsoft.com/office/officeart/2005/8/layout/vList4"/>
    <dgm:cxn modelId="{473124AF-D290-4639-939D-D643B01611A4}" srcId="{B9F7F025-F915-41AE-91C6-DC2E70916C43}" destId="{A51A8D2E-8160-45DF-AC35-D779FAB39925}" srcOrd="1" destOrd="0" parTransId="{E99C1787-92BA-423E-BC5B-C417C04CA79E}" sibTransId="{C1DE4D2C-472E-489A-B6EF-3D1819BA294B}"/>
    <dgm:cxn modelId="{67A8889E-6A51-40F1-B943-B694A3C729A5}" type="presOf" srcId="{A51A8D2E-8160-45DF-AC35-D779FAB39925}" destId="{0CDD5374-0627-4A0F-A83A-250605AC4D35}" srcOrd="0" destOrd="0" presId="urn:microsoft.com/office/officeart/2005/8/layout/vList4"/>
    <dgm:cxn modelId="{66DDEB8A-22CD-45D2-B6B5-F1352095A548}" type="presOf" srcId="{B9F7F025-F915-41AE-91C6-DC2E70916C43}" destId="{410CC627-A9F7-48E0-8FFF-413C925CB95F}" srcOrd="0" destOrd="0" presId="urn:microsoft.com/office/officeart/2005/8/layout/vList4"/>
    <dgm:cxn modelId="{B851775F-A664-4539-8046-1B5E3DFD4170}" type="presOf" srcId="{A51A8D2E-8160-45DF-AC35-D779FAB39925}" destId="{C8413BC0-070F-410D-BEF6-78175B75AC99}" srcOrd="1" destOrd="0" presId="urn:microsoft.com/office/officeart/2005/8/layout/vList4"/>
    <dgm:cxn modelId="{A091E282-FD58-445A-B638-9F28003718DD}" type="presParOf" srcId="{410CC627-A9F7-48E0-8FFF-413C925CB95F}" destId="{1094112B-4408-4F0F-A882-696F83AA50F3}" srcOrd="0" destOrd="0" presId="urn:microsoft.com/office/officeart/2005/8/layout/vList4"/>
    <dgm:cxn modelId="{14CA09BE-8140-48C7-9F07-08A77F330292}" type="presParOf" srcId="{1094112B-4408-4F0F-A882-696F83AA50F3}" destId="{A48DEAE9-B13A-4FED-8FD0-BC9B9726F77B}" srcOrd="0" destOrd="0" presId="urn:microsoft.com/office/officeart/2005/8/layout/vList4"/>
    <dgm:cxn modelId="{B59C2519-9EAD-4BBC-82F6-64EC388475DF}" type="presParOf" srcId="{1094112B-4408-4F0F-A882-696F83AA50F3}" destId="{07C838A9-DE5C-4128-B81B-8A0AE865BBA6}" srcOrd="1" destOrd="0" presId="urn:microsoft.com/office/officeart/2005/8/layout/vList4"/>
    <dgm:cxn modelId="{A9F461BF-7D77-499E-8DB1-E24ABBA80F8D}" type="presParOf" srcId="{1094112B-4408-4F0F-A882-696F83AA50F3}" destId="{7C2C7E81-A7C9-4E53-A97D-C7966934E0BF}" srcOrd="2" destOrd="0" presId="urn:microsoft.com/office/officeart/2005/8/layout/vList4"/>
    <dgm:cxn modelId="{E5643F5B-3C02-4A48-B1AB-C025FA1F55DC}" type="presParOf" srcId="{410CC627-A9F7-48E0-8FFF-413C925CB95F}" destId="{0E8EA082-99CE-480D-BAD2-4264B1EA3FDB}" srcOrd="1" destOrd="0" presId="urn:microsoft.com/office/officeart/2005/8/layout/vList4"/>
    <dgm:cxn modelId="{458D0EDA-7617-4E2C-B391-663BD6DA120B}" type="presParOf" srcId="{410CC627-A9F7-48E0-8FFF-413C925CB95F}" destId="{A051AA3F-B972-4BEC-8AF6-D1F5683C181C}" srcOrd="2" destOrd="0" presId="urn:microsoft.com/office/officeart/2005/8/layout/vList4"/>
    <dgm:cxn modelId="{5420AE1C-A115-4241-858F-5C4C09645F0E}" type="presParOf" srcId="{A051AA3F-B972-4BEC-8AF6-D1F5683C181C}" destId="{0CDD5374-0627-4A0F-A83A-250605AC4D35}" srcOrd="0" destOrd="0" presId="urn:microsoft.com/office/officeart/2005/8/layout/vList4"/>
    <dgm:cxn modelId="{652CFBB0-4EC9-47E2-9E6B-18E111C45BA0}" type="presParOf" srcId="{A051AA3F-B972-4BEC-8AF6-D1F5683C181C}" destId="{96675B39-741B-4D8B-A2E7-D7298C7FDED0}" srcOrd="1" destOrd="0" presId="urn:microsoft.com/office/officeart/2005/8/layout/vList4"/>
    <dgm:cxn modelId="{D389C242-1DB3-4C18-A412-81FAC3B0F426}" type="presParOf" srcId="{A051AA3F-B972-4BEC-8AF6-D1F5683C181C}" destId="{C8413BC0-070F-410D-BEF6-78175B75AC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269F90-DE4D-4A9D-AF45-C3ABF6310E7D}" type="doc">
      <dgm:prSet loTypeId="urn:microsoft.com/office/officeart/2005/8/layout/venn3" loCatId="relationship" qsTypeId="urn:microsoft.com/office/officeart/2005/8/quickstyle/3d1" qsCatId="3D" csTypeId="urn:microsoft.com/office/officeart/2005/8/colors/colorful1" csCatId="colorful" phldr="1"/>
      <dgm:spPr/>
    </dgm:pt>
    <dgm:pt modelId="{E4E8CCE9-AD40-46A8-A50F-4640C82E467A}">
      <dgm:prSet phldrT="[Текст]" custT="1"/>
      <dgm:spPr>
        <a:solidFill>
          <a:srgbClr val="0000FF">
            <a:alpha val="50000"/>
          </a:srgb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очереди на получение места в детские сады села Мильково зарегистрировано </a:t>
          </a:r>
          <a:r>
            <a: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детей</a:t>
          </a:r>
          <a:endParaRPr lang="ru-RU" sz="1800" b="1" dirty="0">
            <a:solidFill>
              <a:schemeClr val="bg1"/>
            </a:solidFill>
          </a:endParaRPr>
        </a:p>
      </dgm:t>
    </dgm:pt>
    <dgm:pt modelId="{F33A79FE-4D62-4CF1-ACC4-8FC8E648EEB4}" type="parTrans" cxnId="{2E3A4A21-36C1-47E9-AE78-5A3C69C936A8}">
      <dgm:prSet/>
      <dgm:spPr/>
      <dgm:t>
        <a:bodyPr/>
        <a:lstStyle/>
        <a:p>
          <a:endParaRPr lang="ru-RU"/>
        </a:p>
      </dgm:t>
    </dgm:pt>
    <dgm:pt modelId="{D0BB661D-5C10-455F-83F2-2CBDFD4A035A}" type="sibTrans" cxnId="{2E3A4A21-36C1-47E9-AE78-5A3C69C936A8}">
      <dgm:prSet/>
      <dgm:spPr/>
      <dgm:t>
        <a:bodyPr/>
        <a:lstStyle/>
        <a:p>
          <a:endParaRPr lang="ru-RU"/>
        </a:p>
      </dgm:t>
    </dgm:pt>
    <dgm:pt modelId="{A4EB7D48-F8EE-40D9-A75E-68A3F19DE1CB}">
      <dgm:prSet phldrT="[Текст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детей, которым ещё не исполнилось 1,5 года</a:t>
          </a:r>
          <a:endParaRPr lang="ru-RU" sz="1800" b="1" dirty="0" smtClean="0">
            <a:solidFill>
              <a:schemeClr val="bg1"/>
            </a:solidFill>
          </a:endParaRP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bg1"/>
            </a:solidFill>
          </a:endParaRPr>
        </a:p>
      </dgm:t>
    </dgm:pt>
    <dgm:pt modelId="{BA85030B-DD55-47CE-8CED-BE1120F4591F}" type="parTrans" cxnId="{E23C07D0-7FBB-449C-B156-FADECA1F3ADE}">
      <dgm:prSet/>
      <dgm:spPr/>
      <dgm:t>
        <a:bodyPr/>
        <a:lstStyle/>
        <a:p>
          <a:endParaRPr lang="ru-RU"/>
        </a:p>
      </dgm:t>
    </dgm:pt>
    <dgm:pt modelId="{4F445D26-72E8-416E-8E0D-89D802588BC4}" type="sibTrans" cxnId="{E23C07D0-7FBB-449C-B156-FADECA1F3ADE}">
      <dgm:prSet/>
      <dgm:spPr/>
      <dgm:t>
        <a:bodyPr/>
        <a:lstStyle/>
        <a:p>
          <a:endParaRPr lang="ru-RU"/>
        </a:p>
      </dgm:t>
    </dgm:pt>
    <dgm:pt modelId="{21D26AB9-70F6-49A0-AF8E-CC8184F28B6B}">
      <dgm:prSet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детей, желаемая дата зачисления которых –</a:t>
          </a:r>
        </a:p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сентября 2016 года</a:t>
          </a:r>
          <a:endParaRPr lang="ru-RU" sz="1800" b="1" dirty="0" smtClean="0">
            <a:solidFill>
              <a:schemeClr val="bg1"/>
            </a:solidFill>
          </a:endParaRPr>
        </a:p>
        <a:p>
          <a:endParaRPr lang="ru-RU" sz="1800" b="1" dirty="0">
            <a:solidFill>
              <a:schemeClr val="bg1"/>
            </a:solidFill>
          </a:endParaRPr>
        </a:p>
      </dgm:t>
    </dgm:pt>
    <dgm:pt modelId="{FE22D55B-A1F4-4990-A0D5-23EFE1BFF845}" type="parTrans" cxnId="{F7419BF6-E7EF-41B5-B8FA-56A85CF9A5DC}">
      <dgm:prSet/>
      <dgm:spPr/>
      <dgm:t>
        <a:bodyPr/>
        <a:lstStyle/>
        <a:p>
          <a:endParaRPr lang="ru-RU"/>
        </a:p>
      </dgm:t>
    </dgm:pt>
    <dgm:pt modelId="{E6C6B599-BAAE-4CA1-BD57-7218C48A00D4}" type="sibTrans" cxnId="{F7419BF6-E7EF-41B5-B8FA-56A85CF9A5DC}">
      <dgm:prSet/>
      <dgm:spPr/>
      <dgm:t>
        <a:bodyPr/>
        <a:lstStyle/>
        <a:p>
          <a:endParaRPr lang="ru-RU"/>
        </a:p>
      </dgm:t>
    </dgm:pt>
    <dgm:pt modelId="{B6049D7A-390C-47FD-A3B2-DFD0540F0ACF}" type="pres">
      <dgm:prSet presAssocID="{0A269F90-DE4D-4A9D-AF45-C3ABF6310E7D}" presName="Name0" presStyleCnt="0">
        <dgm:presLayoutVars>
          <dgm:dir/>
          <dgm:resizeHandles val="exact"/>
        </dgm:presLayoutVars>
      </dgm:prSet>
      <dgm:spPr/>
    </dgm:pt>
    <dgm:pt modelId="{1F2DE868-6ED3-40AA-94B6-7111E1651598}" type="pres">
      <dgm:prSet presAssocID="{E4E8CCE9-AD40-46A8-A50F-4640C82E467A}" presName="Name5" presStyleLbl="vennNode1" presStyleIdx="0" presStyleCnt="3" custLinFactNeighborX="-747" custLinFactNeighborY="-1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2CDF7-2F8B-440E-98EE-2AE3EA72269E}" type="pres">
      <dgm:prSet presAssocID="{D0BB661D-5C10-455F-83F2-2CBDFD4A035A}" presName="space" presStyleCnt="0"/>
      <dgm:spPr/>
    </dgm:pt>
    <dgm:pt modelId="{2BC21DC9-BB96-4DFE-83C9-09864F9C5789}" type="pres">
      <dgm:prSet presAssocID="{A4EB7D48-F8EE-40D9-A75E-68A3F19DE1CB}" presName="Name5" presStyleLbl="vennNode1" presStyleIdx="1" presStyleCnt="3" custLinFactNeighborX="-1362" custLinFactNeighborY="-1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997CF-D895-456F-895C-BE5F0C3330D7}" type="pres">
      <dgm:prSet presAssocID="{4F445D26-72E8-416E-8E0D-89D802588BC4}" presName="space" presStyleCnt="0"/>
      <dgm:spPr/>
    </dgm:pt>
    <dgm:pt modelId="{81E70378-31B4-407F-981A-854F840E12EB}" type="pres">
      <dgm:prSet presAssocID="{21D26AB9-70F6-49A0-AF8E-CC8184F28B6B}" presName="Name5" presStyleLbl="vennNode1" presStyleIdx="2" presStyleCnt="3" custLinFactNeighborX="-1977" custLinFactNeighborY="-144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A92DC-E9A4-40A5-95C8-6F83963A49DF}" type="presOf" srcId="{21D26AB9-70F6-49A0-AF8E-CC8184F28B6B}" destId="{81E70378-31B4-407F-981A-854F840E12EB}" srcOrd="0" destOrd="0" presId="urn:microsoft.com/office/officeart/2005/8/layout/venn3"/>
    <dgm:cxn modelId="{523997D7-5B66-4C2E-B115-6C438176DDAD}" type="presOf" srcId="{E4E8CCE9-AD40-46A8-A50F-4640C82E467A}" destId="{1F2DE868-6ED3-40AA-94B6-7111E1651598}" srcOrd="0" destOrd="0" presId="urn:microsoft.com/office/officeart/2005/8/layout/venn3"/>
    <dgm:cxn modelId="{2E3A4A21-36C1-47E9-AE78-5A3C69C936A8}" srcId="{0A269F90-DE4D-4A9D-AF45-C3ABF6310E7D}" destId="{E4E8CCE9-AD40-46A8-A50F-4640C82E467A}" srcOrd="0" destOrd="0" parTransId="{F33A79FE-4D62-4CF1-ACC4-8FC8E648EEB4}" sibTransId="{D0BB661D-5C10-455F-83F2-2CBDFD4A035A}"/>
    <dgm:cxn modelId="{F7419BF6-E7EF-41B5-B8FA-56A85CF9A5DC}" srcId="{0A269F90-DE4D-4A9D-AF45-C3ABF6310E7D}" destId="{21D26AB9-70F6-49A0-AF8E-CC8184F28B6B}" srcOrd="2" destOrd="0" parTransId="{FE22D55B-A1F4-4990-A0D5-23EFE1BFF845}" sibTransId="{E6C6B599-BAAE-4CA1-BD57-7218C48A00D4}"/>
    <dgm:cxn modelId="{A992D105-B2E9-4004-A6FB-3F689FAFE627}" type="presOf" srcId="{0A269F90-DE4D-4A9D-AF45-C3ABF6310E7D}" destId="{B6049D7A-390C-47FD-A3B2-DFD0540F0ACF}" srcOrd="0" destOrd="0" presId="urn:microsoft.com/office/officeart/2005/8/layout/venn3"/>
    <dgm:cxn modelId="{E23C07D0-7FBB-449C-B156-FADECA1F3ADE}" srcId="{0A269F90-DE4D-4A9D-AF45-C3ABF6310E7D}" destId="{A4EB7D48-F8EE-40D9-A75E-68A3F19DE1CB}" srcOrd="1" destOrd="0" parTransId="{BA85030B-DD55-47CE-8CED-BE1120F4591F}" sibTransId="{4F445D26-72E8-416E-8E0D-89D802588BC4}"/>
    <dgm:cxn modelId="{B86A4BF0-13CC-46D5-92CE-E6BBBAEBB15A}" type="presOf" srcId="{A4EB7D48-F8EE-40D9-A75E-68A3F19DE1CB}" destId="{2BC21DC9-BB96-4DFE-83C9-09864F9C5789}" srcOrd="0" destOrd="0" presId="urn:microsoft.com/office/officeart/2005/8/layout/venn3"/>
    <dgm:cxn modelId="{DB588FB2-BB63-4DAA-933B-ED06FE4A492B}" type="presParOf" srcId="{B6049D7A-390C-47FD-A3B2-DFD0540F0ACF}" destId="{1F2DE868-6ED3-40AA-94B6-7111E1651598}" srcOrd="0" destOrd="0" presId="urn:microsoft.com/office/officeart/2005/8/layout/venn3"/>
    <dgm:cxn modelId="{1DCF9798-F98B-48CB-865E-A43C5349EE3B}" type="presParOf" srcId="{B6049D7A-390C-47FD-A3B2-DFD0540F0ACF}" destId="{04A2CDF7-2F8B-440E-98EE-2AE3EA72269E}" srcOrd="1" destOrd="0" presId="urn:microsoft.com/office/officeart/2005/8/layout/venn3"/>
    <dgm:cxn modelId="{1793F174-473E-4721-A45B-BEAC9C065504}" type="presParOf" srcId="{B6049D7A-390C-47FD-A3B2-DFD0540F0ACF}" destId="{2BC21DC9-BB96-4DFE-83C9-09864F9C5789}" srcOrd="2" destOrd="0" presId="urn:microsoft.com/office/officeart/2005/8/layout/venn3"/>
    <dgm:cxn modelId="{B3E47F18-E5D2-4B73-9730-7FD275EB23FC}" type="presParOf" srcId="{B6049D7A-390C-47FD-A3B2-DFD0540F0ACF}" destId="{B1F997CF-D895-456F-895C-BE5F0C3330D7}" srcOrd="3" destOrd="0" presId="urn:microsoft.com/office/officeart/2005/8/layout/venn3"/>
    <dgm:cxn modelId="{42848DA5-E6F8-459F-A32B-3C100F7EEC83}" type="presParOf" srcId="{B6049D7A-390C-47FD-A3B2-DFD0540F0ACF}" destId="{81E70378-31B4-407F-981A-854F840E12EB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CB8A72-6601-44F2-8756-4369CAE880D9}" type="doc">
      <dgm:prSet loTypeId="urn:microsoft.com/office/officeart/2008/layout/PictureAccent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57A7EB3-1822-4200-A28D-F0A29F7EC6DE}">
      <dgm:prSet phldrT="[Текст]"/>
      <dgm:spPr>
        <a:solidFill>
          <a:srgbClr val="00B050"/>
        </a:solidFill>
      </dgm:spPr>
      <dgm:t>
        <a:bodyPr/>
        <a:lstStyle/>
        <a:p>
          <a:r>
            <a:rPr lang="ru-RU" b="1" dirty="0" smtClean="0">
              <a:latin typeface="Times New Roman"/>
              <a:ea typeface="Calibri"/>
              <a:cs typeface="Times New Roman"/>
            </a:rPr>
            <a:t>На территории Мильковского муниципального района</a:t>
          </a:r>
          <a:endParaRPr lang="en-US" b="1" dirty="0" smtClean="0">
            <a:latin typeface="Times New Roman"/>
            <a:ea typeface="Calibri"/>
            <a:cs typeface="Times New Roman"/>
          </a:endParaRPr>
        </a:p>
        <a:p>
          <a:r>
            <a:rPr lang="ru-RU" b="1" dirty="0" smtClean="0">
              <a:latin typeface="Times New Roman"/>
              <a:ea typeface="Calibri"/>
              <a:cs typeface="Times New Roman"/>
            </a:rPr>
            <a:t>было открыто 2 ППЭ:</a:t>
          </a:r>
          <a:endParaRPr lang="ru-RU" b="1" dirty="0"/>
        </a:p>
      </dgm:t>
    </dgm:pt>
    <dgm:pt modelId="{90FCA45B-5239-43D0-A9E6-1D68E10FF21F}" type="parTrans" cxnId="{548E536A-992F-44CC-ACC0-F6D16FF5397F}">
      <dgm:prSet/>
      <dgm:spPr/>
      <dgm:t>
        <a:bodyPr/>
        <a:lstStyle/>
        <a:p>
          <a:endParaRPr lang="ru-RU"/>
        </a:p>
      </dgm:t>
    </dgm:pt>
    <dgm:pt modelId="{9B9266AC-5EC6-4269-81FF-1ED89F20F431}" type="sibTrans" cxnId="{548E536A-992F-44CC-ACC0-F6D16FF5397F}">
      <dgm:prSet/>
      <dgm:spPr/>
      <dgm:t>
        <a:bodyPr/>
        <a:lstStyle/>
        <a:p>
          <a:endParaRPr lang="ru-RU"/>
        </a:p>
      </dgm:t>
    </dgm:pt>
    <dgm:pt modelId="{3EF21898-0256-4CE1-BB90-1AEBB0D0107B}">
      <dgm:prSet phldrT="[Текст]" custT="1"/>
      <dgm:spPr>
        <a:solidFill>
          <a:srgbClr val="00B0F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Times New Roman" pitchFamily="18" charset="0"/>
            <a:ea typeface="Calibri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ea typeface="Calibri"/>
              <a:cs typeface="Times New Roman" pitchFamily="18" charset="0"/>
            </a:rPr>
            <a:t>Муниципальное казённое общеобразовательное учреждение «Атласовская средняя школа»</a:t>
          </a:r>
        </a:p>
        <a:p>
          <a:pPr algn="ctr" defTabSz="800100">
            <a:spcBef>
              <a:spcPct val="0"/>
            </a:spcBef>
          </a:pP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3679A0EF-5B42-4F9F-B450-33420A73411D}" type="parTrans" cxnId="{BA32A75D-410F-43DD-95A5-46867D16606B}">
      <dgm:prSet/>
      <dgm:spPr/>
      <dgm:t>
        <a:bodyPr/>
        <a:lstStyle/>
        <a:p>
          <a:endParaRPr lang="ru-RU"/>
        </a:p>
      </dgm:t>
    </dgm:pt>
    <dgm:pt modelId="{6D2A514F-9674-419C-A18D-816E682BCB26}" type="sibTrans" cxnId="{BA32A75D-410F-43DD-95A5-46867D16606B}">
      <dgm:prSet/>
      <dgm:spPr/>
      <dgm:t>
        <a:bodyPr/>
        <a:lstStyle/>
        <a:p>
          <a:endParaRPr lang="ru-RU"/>
        </a:p>
      </dgm:t>
    </dgm:pt>
    <dgm:pt modelId="{7F3A4F45-A28D-43F7-9945-E2B2A0F30A61}">
      <dgm:prSet phldrT="[Текст]" custT="1"/>
      <dgm:spPr>
        <a:solidFill>
          <a:srgbClr val="FF000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latin typeface="Times New Roman" pitchFamily="18" charset="0"/>
            <a:ea typeface="Calibri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Times New Roman" pitchFamily="18" charset="0"/>
              <a:ea typeface="Calibri"/>
              <a:cs typeface="Times New Roman" pitchFamily="18" charset="0"/>
            </a:rPr>
            <a:t>Муниципальное казённое общеобразовательное учреждение </a:t>
          </a:r>
          <a:r>
            <a:rPr lang="ru-RU" sz="2000" b="1" dirty="0" smtClean="0">
              <a:latin typeface="Times New Roman"/>
              <a:ea typeface="Calibri"/>
              <a:cs typeface="Times New Roman"/>
            </a:rPr>
            <a:t> «Мильковская средняя школа № 1»</a:t>
          </a:r>
          <a:endParaRPr lang="ru-RU" sz="2000" b="1" dirty="0" smtClean="0">
            <a:ea typeface="Calibri"/>
            <a:cs typeface="Times New Roman"/>
          </a:endParaRPr>
        </a:p>
        <a:p>
          <a:pPr defTabSz="488950">
            <a:spcBef>
              <a:spcPct val="0"/>
            </a:spcBef>
          </a:pPr>
          <a:endParaRPr lang="ru-RU" dirty="0"/>
        </a:p>
      </dgm:t>
    </dgm:pt>
    <dgm:pt modelId="{8E942F0C-78C2-4975-85E7-8ED073FF918F}" type="parTrans" cxnId="{BBDB10CF-9392-4B1B-B9C4-0248E91A9BDB}">
      <dgm:prSet/>
      <dgm:spPr/>
      <dgm:t>
        <a:bodyPr/>
        <a:lstStyle/>
        <a:p>
          <a:endParaRPr lang="ru-RU"/>
        </a:p>
      </dgm:t>
    </dgm:pt>
    <dgm:pt modelId="{D1E43BCF-061A-4016-9A89-8C2043721357}" type="sibTrans" cxnId="{BBDB10CF-9392-4B1B-B9C4-0248E91A9BDB}">
      <dgm:prSet/>
      <dgm:spPr/>
      <dgm:t>
        <a:bodyPr/>
        <a:lstStyle/>
        <a:p>
          <a:endParaRPr lang="ru-RU"/>
        </a:p>
      </dgm:t>
    </dgm:pt>
    <dgm:pt modelId="{7F44E85F-B562-45D0-86CF-42BE71321AFD}" type="pres">
      <dgm:prSet presAssocID="{60CB8A72-6601-44F2-8756-4369CAE880D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201248-C5D3-4E56-B5D0-7F157EA38E6F}" type="pres">
      <dgm:prSet presAssocID="{457A7EB3-1822-4200-A28D-F0A29F7EC6DE}" presName="root" presStyleCnt="0">
        <dgm:presLayoutVars>
          <dgm:chMax/>
          <dgm:chPref val="4"/>
        </dgm:presLayoutVars>
      </dgm:prSet>
      <dgm:spPr/>
    </dgm:pt>
    <dgm:pt modelId="{F46E8420-882E-49ED-B508-D0987F54F46D}" type="pres">
      <dgm:prSet presAssocID="{457A7EB3-1822-4200-A28D-F0A29F7EC6DE}" presName="rootComposite" presStyleCnt="0">
        <dgm:presLayoutVars/>
      </dgm:prSet>
      <dgm:spPr/>
    </dgm:pt>
    <dgm:pt modelId="{064A8487-0304-4FC9-BDBB-11A03F21DB8D}" type="pres">
      <dgm:prSet presAssocID="{457A7EB3-1822-4200-A28D-F0A29F7EC6DE}" presName="rootText" presStyleLbl="node0" presStyleIdx="0" presStyleCnt="1" custLinFactNeighborX="-2964" custLinFactNeighborY="-1818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9CC468AD-7950-475D-879C-B5BA49DA1738}" type="pres">
      <dgm:prSet presAssocID="{457A7EB3-1822-4200-A28D-F0A29F7EC6DE}" presName="childShape" presStyleCnt="0">
        <dgm:presLayoutVars>
          <dgm:chMax val="0"/>
          <dgm:chPref val="0"/>
        </dgm:presLayoutVars>
      </dgm:prSet>
      <dgm:spPr/>
    </dgm:pt>
    <dgm:pt modelId="{7C16831E-8868-45F6-B4F6-0448694302D6}" type="pres">
      <dgm:prSet presAssocID="{3EF21898-0256-4CE1-BB90-1AEBB0D0107B}" presName="childComposite" presStyleCnt="0">
        <dgm:presLayoutVars>
          <dgm:chMax val="0"/>
          <dgm:chPref val="0"/>
        </dgm:presLayoutVars>
      </dgm:prSet>
      <dgm:spPr/>
    </dgm:pt>
    <dgm:pt modelId="{BD21E1BE-3E45-4EE8-AA5D-53031B1B2CCC}" type="pres">
      <dgm:prSet presAssocID="{3EF21898-0256-4CE1-BB90-1AEBB0D0107B}" presName="Image" presStyleLbl="node1" presStyleIdx="0" presStyleCnt="2" custLinFactNeighborY="-2358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49B50AE1-EBFC-415B-BED9-1A316C442E19}" type="pres">
      <dgm:prSet presAssocID="{3EF21898-0256-4CE1-BB90-1AEBB0D0107B}" presName="childText" presStyleLbl="lnNode1" presStyleIdx="0" presStyleCnt="2" custLinFactNeighborX="-282" custLinFactNeighborY="-25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2189F-E9C4-495D-8DFC-F719DC15A07B}" type="pres">
      <dgm:prSet presAssocID="{7F3A4F45-A28D-43F7-9945-E2B2A0F30A61}" presName="childComposite" presStyleCnt="0">
        <dgm:presLayoutVars>
          <dgm:chMax val="0"/>
          <dgm:chPref val="0"/>
        </dgm:presLayoutVars>
      </dgm:prSet>
      <dgm:spPr/>
    </dgm:pt>
    <dgm:pt modelId="{709C694E-062E-4C51-951A-208EB122A467}" type="pres">
      <dgm:prSet presAssocID="{7F3A4F45-A28D-43F7-9945-E2B2A0F30A61}" presName="Image" presStyleLbl="node1" presStyleIdx="1" presStyleCnt="2" custLinFactNeighborY="-1500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2C26A4E-75F6-4FA4-B11B-B990261C2632}" type="pres">
      <dgm:prSet presAssocID="{7F3A4F45-A28D-43F7-9945-E2B2A0F30A61}" presName="childText" presStyleLbl="lnNode1" presStyleIdx="1" presStyleCnt="2" custLinFactNeighborX="-282" custLinFactNeighborY="-14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B16BFC-F1C5-48A6-9E60-14568049EE0C}" type="presOf" srcId="{60CB8A72-6601-44F2-8756-4369CAE880D9}" destId="{7F44E85F-B562-45D0-86CF-42BE71321AFD}" srcOrd="0" destOrd="0" presId="urn:microsoft.com/office/officeart/2008/layout/PictureAccentList"/>
    <dgm:cxn modelId="{548E536A-992F-44CC-ACC0-F6D16FF5397F}" srcId="{60CB8A72-6601-44F2-8756-4369CAE880D9}" destId="{457A7EB3-1822-4200-A28D-F0A29F7EC6DE}" srcOrd="0" destOrd="0" parTransId="{90FCA45B-5239-43D0-A9E6-1D68E10FF21F}" sibTransId="{9B9266AC-5EC6-4269-81FF-1ED89F20F431}"/>
    <dgm:cxn modelId="{E834250E-79D0-40BF-B611-BBED8A7E5C4B}" type="presOf" srcId="{7F3A4F45-A28D-43F7-9945-E2B2A0F30A61}" destId="{62C26A4E-75F6-4FA4-B11B-B990261C2632}" srcOrd="0" destOrd="0" presId="urn:microsoft.com/office/officeart/2008/layout/PictureAccentList"/>
    <dgm:cxn modelId="{BA32A75D-410F-43DD-95A5-46867D16606B}" srcId="{457A7EB3-1822-4200-A28D-F0A29F7EC6DE}" destId="{3EF21898-0256-4CE1-BB90-1AEBB0D0107B}" srcOrd="0" destOrd="0" parTransId="{3679A0EF-5B42-4F9F-B450-33420A73411D}" sibTransId="{6D2A514F-9674-419C-A18D-816E682BCB26}"/>
    <dgm:cxn modelId="{BBDB10CF-9392-4B1B-B9C4-0248E91A9BDB}" srcId="{457A7EB3-1822-4200-A28D-F0A29F7EC6DE}" destId="{7F3A4F45-A28D-43F7-9945-E2B2A0F30A61}" srcOrd="1" destOrd="0" parTransId="{8E942F0C-78C2-4975-85E7-8ED073FF918F}" sibTransId="{D1E43BCF-061A-4016-9A89-8C2043721357}"/>
    <dgm:cxn modelId="{1B9AD693-11EB-41D1-AF20-FAF197D5CEED}" type="presOf" srcId="{457A7EB3-1822-4200-A28D-F0A29F7EC6DE}" destId="{064A8487-0304-4FC9-BDBB-11A03F21DB8D}" srcOrd="0" destOrd="0" presId="urn:microsoft.com/office/officeart/2008/layout/PictureAccentList"/>
    <dgm:cxn modelId="{E9E58584-D9D8-44BC-8683-BA056584C323}" type="presOf" srcId="{3EF21898-0256-4CE1-BB90-1AEBB0D0107B}" destId="{49B50AE1-EBFC-415B-BED9-1A316C442E19}" srcOrd="0" destOrd="0" presId="urn:microsoft.com/office/officeart/2008/layout/PictureAccentList"/>
    <dgm:cxn modelId="{E90FC040-B477-4FB2-A6C5-A341F34DFA54}" type="presParOf" srcId="{7F44E85F-B562-45D0-86CF-42BE71321AFD}" destId="{F1201248-C5D3-4E56-B5D0-7F157EA38E6F}" srcOrd="0" destOrd="0" presId="urn:microsoft.com/office/officeart/2008/layout/PictureAccentList"/>
    <dgm:cxn modelId="{C50C19CB-3E92-42B2-B593-CE74060002C5}" type="presParOf" srcId="{F1201248-C5D3-4E56-B5D0-7F157EA38E6F}" destId="{F46E8420-882E-49ED-B508-D0987F54F46D}" srcOrd="0" destOrd="0" presId="urn:microsoft.com/office/officeart/2008/layout/PictureAccentList"/>
    <dgm:cxn modelId="{CCF1E27A-BA5F-41E5-96B2-F4F8E064BC21}" type="presParOf" srcId="{F46E8420-882E-49ED-B508-D0987F54F46D}" destId="{064A8487-0304-4FC9-BDBB-11A03F21DB8D}" srcOrd="0" destOrd="0" presId="urn:microsoft.com/office/officeart/2008/layout/PictureAccentList"/>
    <dgm:cxn modelId="{9595BBA3-94F3-4287-AEC0-A14D168E9C75}" type="presParOf" srcId="{F1201248-C5D3-4E56-B5D0-7F157EA38E6F}" destId="{9CC468AD-7950-475D-879C-B5BA49DA1738}" srcOrd="1" destOrd="0" presId="urn:microsoft.com/office/officeart/2008/layout/PictureAccentList"/>
    <dgm:cxn modelId="{0B8150C7-4C44-4125-BD75-FBDDBA08DC2F}" type="presParOf" srcId="{9CC468AD-7950-475D-879C-B5BA49DA1738}" destId="{7C16831E-8868-45F6-B4F6-0448694302D6}" srcOrd="0" destOrd="0" presId="urn:microsoft.com/office/officeart/2008/layout/PictureAccentList"/>
    <dgm:cxn modelId="{11C20952-7AED-4FB7-BCF3-0B9EB232A7A3}" type="presParOf" srcId="{7C16831E-8868-45F6-B4F6-0448694302D6}" destId="{BD21E1BE-3E45-4EE8-AA5D-53031B1B2CCC}" srcOrd="0" destOrd="0" presId="urn:microsoft.com/office/officeart/2008/layout/PictureAccentList"/>
    <dgm:cxn modelId="{7004A08F-9851-4662-9528-D0F6A3B0C6F9}" type="presParOf" srcId="{7C16831E-8868-45F6-B4F6-0448694302D6}" destId="{49B50AE1-EBFC-415B-BED9-1A316C442E19}" srcOrd="1" destOrd="0" presId="urn:microsoft.com/office/officeart/2008/layout/PictureAccentList"/>
    <dgm:cxn modelId="{9564D256-D670-4CC2-9064-2912A967D256}" type="presParOf" srcId="{9CC468AD-7950-475D-879C-B5BA49DA1738}" destId="{5722189F-E9C4-495D-8DFC-F719DC15A07B}" srcOrd="1" destOrd="0" presId="urn:microsoft.com/office/officeart/2008/layout/PictureAccentList"/>
    <dgm:cxn modelId="{47C472B9-1C1B-44C9-9C43-7CEE1DA59304}" type="presParOf" srcId="{5722189F-E9C4-495D-8DFC-F719DC15A07B}" destId="{709C694E-062E-4C51-951A-208EB122A467}" srcOrd="0" destOrd="0" presId="urn:microsoft.com/office/officeart/2008/layout/PictureAccentList"/>
    <dgm:cxn modelId="{BF55D899-3941-4EC9-BAB0-BB96DBC5C2A1}" type="presParOf" srcId="{5722189F-E9C4-495D-8DFC-F719DC15A07B}" destId="{62C26A4E-75F6-4FA4-B11B-B990261C263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0C7785-40E8-4B65-B43F-B9A4651EF5B0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91C479-40A4-4519-A55B-9BC598E0CB61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Курс основного общего образования (9 класс)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771DB3B-9DC3-446C-A457-15CB34AF64BD}" type="parTrans" cxnId="{017B25D8-E6E5-4475-AE18-EE94CE138D1E}">
      <dgm:prSet/>
      <dgm:spPr/>
      <dgm:t>
        <a:bodyPr/>
        <a:lstStyle/>
        <a:p>
          <a:endParaRPr lang="ru-RU"/>
        </a:p>
      </dgm:t>
    </dgm:pt>
    <dgm:pt modelId="{969C0735-2223-495F-9B79-C543760DDD3A}" type="sibTrans" cxnId="{017B25D8-E6E5-4475-AE18-EE94CE138D1E}">
      <dgm:prSet/>
      <dgm:spPr/>
      <dgm:t>
        <a:bodyPr/>
        <a:lstStyle/>
        <a:p>
          <a:endParaRPr lang="ru-RU"/>
        </a:p>
      </dgm:t>
    </dgm:pt>
    <dgm:pt modelId="{24F70A3E-02AA-4098-8E7F-7EB7C369DFC2}">
      <dgm:prSet phldrT="[Текст]" custT="1"/>
      <dgm:spPr>
        <a:solidFill>
          <a:srgbClr val="00B050"/>
        </a:solidFill>
      </dgm:spPr>
      <dgm:t>
        <a:bodyPr/>
        <a:lstStyle/>
        <a:p>
          <a:pPr algn="ctr"/>
          <a:r>
            <a:rPr lang="ru-RU" sz="1800" b="1" dirty="0" smtClean="0">
              <a:effectLst/>
              <a:latin typeface="Times New Roman"/>
              <a:ea typeface="Calibri"/>
              <a:cs typeface="Times New Roman"/>
            </a:rPr>
            <a:t>Допущены к ГИА    </a:t>
          </a:r>
          <a:r>
            <a:rPr lang="ru-RU" sz="3200" b="1" dirty="0" smtClean="0">
              <a:effectLst/>
              <a:latin typeface="Times New Roman"/>
              <a:ea typeface="Calibri"/>
              <a:cs typeface="Times New Roman"/>
            </a:rPr>
            <a:t>89</a:t>
          </a:r>
          <a:endParaRPr lang="ru-RU" sz="3200" b="1" dirty="0"/>
        </a:p>
      </dgm:t>
    </dgm:pt>
    <dgm:pt modelId="{C54CECB5-4064-4F8D-9491-87B37DE892AD}" type="parTrans" cxnId="{DC8F12E1-D30A-4780-8646-89D8AD4357CF}">
      <dgm:prSet/>
      <dgm:spPr/>
      <dgm:t>
        <a:bodyPr/>
        <a:lstStyle/>
        <a:p>
          <a:endParaRPr lang="ru-RU"/>
        </a:p>
      </dgm:t>
    </dgm:pt>
    <dgm:pt modelId="{BD259C20-A7F9-4A31-9F4D-140ED8E4B4F9}" type="sibTrans" cxnId="{DC8F12E1-D30A-4780-8646-89D8AD4357CF}">
      <dgm:prSet/>
      <dgm:spPr/>
      <dgm:t>
        <a:bodyPr/>
        <a:lstStyle/>
        <a:p>
          <a:endParaRPr lang="ru-RU"/>
        </a:p>
      </dgm:t>
    </dgm:pt>
    <dgm:pt modelId="{522E242C-4B5A-4B31-9B22-A6CA29416CA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effectLst/>
            <a:latin typeface="Times New Roman"/>
            <a:ea typeface="Calibri"/>
            <a:cs typeface="Times New Roman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/>
              <a:latin typeface="Times New Roman"/>
              <a:ea typeface="Calibri"/>
              <a:cs typeface="Times New Roman"/>
            </a:rPr>
            <a:t>Получили аттестат </a:t>
          </a:r>
          <a:r>
            <a:rPr lang="ru-RU" sz="3200" b="1" dirty="0" smtClean="0">
              <a:effectLst/>
              <a:latin typeface="Times New Roman"/>
              <a:ea typeface="Calibri"/>
              <a:cs typeface="Times New Roman"/>
            </a:rPr>
            <a:t>79</a:t>
          </a:r>
          <a:endParaRPr lang="ru-RU" sz="3200" b="1" dirty="0" smtClean="0">
            <a:effectLst/>
            <a:latin typeface="+mn-lt"/>
            <a:ea typeface="Calibri"/>
            <a:cs typeface="Times New Roman"/>
          </a:endParaRPr>
        </a:p>
        <a:p>
          <a:pPr defTabSz="1422400">
            <a:spcBef>
              <a:spcPct val="0"/>
            </a:spcBef>
          </a:pPr>
          <a:endParaRPr lang="ru-RU" dirty="0"/>
        </a:p>
      </dgm:t>
    </dgm:pt>
    <dgm:pt modelId="{11977CFC-7A70-4C66-8A18-15210607590B}" type="parTrans" cxnId="{88304473-BFC6-4EBE-8DAA-75F48700A6E2}">
      <dgm:prSet/>
      <dgm:spPr/>
      <dgm:t>
        <a:bodyPr/>
        <a:lstStyle/>
        <a:p>
          <a:endParaRPr lang="ru-RU"/>
        </a:p>
      </dgm:t>
    </dgm:pt>
    <dgm:pt modelId="{09B2C486-D347-4E85-8520-2DEE86F96B06}" type="sibTrans" cxnId="{88304473-BFC6-4EBE-8DAA-75F48700A6E2}">
      <dgm:prSet/>
      <dgm:spPr/>
      <dgm:t>
        <a:bodyPr/>
        <a:lstStyle/>
        <a:p>
          <a:endParaRPr lang="ru-RU"/>
        </a:p>
      </dgm:t>
    </dgm:pt>
    <dgm:pt modelId="{0F60AD0F-3AD6-44AC-9B69-F6FA10450F01}">
      <dgm:prSet/>
      <dgm:spPr>
        <a:solidFill>
          <a:srgbClr val="FF0000"/>
        </a:solidFill>
      </dgm:spPr>
      <dgm:t>
        <a:bodyPr/>
        <a:lstStyle/>
        <a:p>
          <a:pPr algn="l"/>
          <a:endParaRPr lang="ru-RU" sz="1400" dirty="0"/>
        </a:p>
      </dgm:t>
    </dgm:pt>
    <dgm:pt modelId="{0D860A96-F57D-41C2-825B-B586927FBFD5}" type="parTrans" cxnId="{5B558390-2430-485B-8BD3-3C894E79845A}">
      <dgm:prSet/>
      <dgm:spPr/>
      <dgm:t>
        <a:bodyPr/>
        <a:lstStyle/>
        <a:p>
          <a:endParaRPr lang="ru-RU"/>
        </a:p>
      </dgm:t>
    </dgm:pt>
    <dgm:pt modelId="{4E89A237-2BDE-457F-AE19-D5E9E7146B36}" type="sibTrans" cxnId="{5B558390-2430-485B-8BD3-3C894E79845A}">
      <dgm:prSet/>
      <dgm:spPr/>
      <dgm:t>
        <a:bodyPr/>
        <a:lstStyle/>
        <a:p>
          <a:endParaRPr lang="ru-RU"/>
        </a:p>
      </dgm:t>
    </dgm:pt>
    <dgm:pt modelId="{10DD6D65-7C19-4D01-B8CB-4C3001E39515}">
      <dgm:prSet custT="1"/>
      <dgm:spPr>
        <a:solidFill>
          <a:srgbClr val="7030A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effectLst/>
            <a:latin typeface="Times New Roman"/>
            <a:ea typeface="Calibri"/>
            <a:cs typeface="Times New Roman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/>
              <a:latin typeface="Times New Roman"/>
              <a:ea typeface="Calibri"/>
              <a:cs typeface="Times New Roman"/>
            </a:rPr>
            <a:t>Продолжили обучение  </a:t>
          </a:r>
          <a:r>
            <a:rPr lang="ru-RU" sz="3200" b="1" dirty="0" smtClean="0">
              <a:effectLst/>
              <a:latin typeface="Times New Roman"/>
              <a:ea typeface="Calibri"/>
              <a:cs typeface="Times New Roman"/>
            </a:rPr>
            <a:t>52 </a:t>
          </a:r>
          <a:r>
            <a:rPr lang="ru-RU" sz="1800" b="1" dirty="0" smtClean="0">
              <a:effectLst/>
              <a:latin typeface="Times New Roman"/>
              <a:ea typeface="Calibri"/>
              <a:cs typeface="Times New Roman"/>
            </a:rPr>
            <a:t>(58,4%)</a:t>
          </a:r>
          <a:endParaRPr lang="ru-RU" sz="2800" b="1" dirty="0" smtClean="0">
            <a:effectLst/>
            <a:latin typeface="+mn-lt"/>
            <a:ea typeface="Calibri"/>
            <a:cs typeface="Times New Roman"/>
          </a:endParaRPr>
        </a:p>
        <a:p>
          <a:pPr defTabSz="800100">
            <a:spcBef>
              <a:spcPct val="0"/>
            </a:spcBef>
          </a:pPr>
          <a:endParaRPr lang="ru-RU" b="1" dirty="0"/>
        </a:p>
      </dgm:t>
    </dgm:pt>
    <dgm:pt modelId="{FE85CD32-6D21-4E40-B6BB-F6DAB25BE5B9}" type="parTrans" cxnId="{286E457A-AA6C-4C70-B5B9-5D501A3C0202}">
      <dgm:prSet/>
      <dgm:spPr/>
      <dgm:t>
        <a:bodyPr/>
        <a:lstStyle/>
        <a:p>
          <a:endParaRPr lang="ru-RU"/>
        </a:p>
      </dgm:t>
    </dgm:pt>
    <dgm:pt modelId="{BDA3F3FA-DF57-4280-BDB5-B130C9BA6E14}" type="sibTrans" cxnId="{286E457A-AA6C-4C70-B5B9-5D501A3C0202}">
      <dgm:prSet/>
      <dgm:spPr/>
      <dgm:t>
        <a:bodyPr/>
        <a:lstStyle/>
        <a:p>
          <a:endParaRPr lang="ru-RU"/>
        </a:p>
      </dgm:t>
    </dgm:pt>
    <dgm:pt modelId="{1EAE7314-8E42-4ED1-88A5-6C08D177952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effectLst/>
            <a:latin typeface="Times New Roman"/>
            <a:ea typeface="Calibri"/>
            <a:cs typeface="Times New Roman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/>
              <a:latin typeface="Times New Roman"/>
              <a:ea typeface="Calibri"/>
              <a:cs typeface="Times New Roman"/>
            </a:rPr>
            <a:t>Поступили в СПО  </a:t>
          </a:r>
          <a:r>
            <a:rPr lang="ru-RU" sz="3200" b="1" dirty="0" smtClean="0">
              <a:effectLst/>
              <a:latin typeface="Times New Roman"/>
              <a:ea typeface="Calibri"/>
              <a:cs typeface="Times New Roman"/>
            </a:rPr>
            <a:t>26</a:t>
          </a:r>
          <a:r>
            <a:rPr lang="ru-RU" sz="1800" b="1" dirty="0" smtClean="0">
              <a:effectLst/>
              <a:latin typeface="Times New Roman"/>
              <a:ea typeface="Calibri"/>
              <a:cs typeface="Times New Roman"/>
            </a:rPr>
            <a:t> (29,2%)</a:t>
          </a:r>
          <a:endParaRPr lang="ru-RU" sz="2800" b="1" dirty="0" smtClean="0">
            <a:effectLst/>
            <a:latin typeface="+mn-lt"/>
            <a:ea typeface="Calibri"/>
            <a:cs typeface="Times New Roman"/>
          </a:endParaRPr>
        </a:p>
        <a:p>
          <a:pPr defTabSz="800100">
            <a:spcBef>
              <a:spcPct val="0"/>
            </a:spcBef>
          </a:pPr>
          <a:endParaRPr lang="ru-RU" dirty="0"/>
        </a:p>
      </dgm:t>
    </dgm:pt>
    <dgm:pt modelId="{B5F6E1FA-8977-4E4E-A8E2-E784C785891D}" type="parTrans" cxnId="{BAFE3134-49D0-4245-AAC8-58BB1BBBB451}">
      <dgm:prSet/>
      <dgm:spPr/>
      <dgm:t>
        <a:bodyPr/>
        <a:lstStyle/>
        <a:p>
          <a:endParaRPr lang="ru-RU"/>
        </a:p>
      </dgm:t>
    </dgm:pt>
    <dgm:pt modelId="{289BFB92-2638-4B23-B44E-CDAC0DFB849E}" type="sibTrans" cxnId="{BAFE3134-49D0-4245-AAC8-58BB1BBBB451}">
      <dgm:prSet/>
      <dgm:spPr/>
      <dgm:t>
        <a:bodyPr/>
        <a:lstStyle/>
        <a:p>
          <a:endParaRPr lang="ru-RU"/>
        </a:p>
      </dgm:t>
    </dgm:pt>
    <dgm:pt modelId="{55749DF6-4DD2-4387-A77B-D0F2F77287F5}" type="pres">
      <dgm:prSet presAssocID="{180C7785-40E8-4B65-B43F-B9A4651EF5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44D8A-22AB-469C-B45E-9E7036421105}" type="pres">
      <dgm:prSet presAssocID="{180C7785-40E8-4B65-B43F-B9A4651EF5B0}" presName="dummyMaxCanvas" presStyleCnt="0">
        <dgm:presLayoutVars/>
      </dgm:prSet>
      <dgm:spPr/>
    </dgm:pt>
    <dgm:pt modelId="{3D76B1CF-D49F-42EA-A0F5-E71C3A380DF4}" type="pres">
      <dgm:prSet presAssocID="{180C7785-40E8-4B65-B43F-B9A4651EF5B0}" presName="FiveNodes_1" presStyleLbl="node1" presStyleIdx="0" presStyleCnt="5" custScaleX="129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55C0D-DDA2-476D-9DCC-14F1B45995F1}" type="pres">
      <dgm:prSet presAssocID="{180C7785-40E8-4B65-B43F-B9A4651EF5B0}" presName="FiveNodes_2" presStyleLbl="node1" presStyleIdx="1" presStyleCnt="5" custScaleX="1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F48F9-89C8-4C24-B112-D301CB25232B}" type="pres">
      <dgm:prSet presAssocID="{180C7785-40E8-4B65-B43F-B9A4651EF5B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0F3BC-179E-40FD-ACCC-F6E26BF17BFC}" type="pres">
      <dgm:prSet presAssocID="{180C7785-40E8-4B65-B43F-B9A4651EF5B0}" presName="FiveNodes_4" presStyleLbl="node1" presStyleIdx="3" presStyleCnt="5" custScaleX="1120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7BD7-E6CB-4DFC-B08B-A7C3D89FFB50}" type="pres">
      <dgm:prSet presAssocID="{180C7785-40E8-4B65-B43F-B9A4651EF5B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276E9-7480-450F-8543-660A46CD9400}" type="pres">
      <dgm:prSet presAssocID="{180C7785-40E8-4B65-B43F-B9A4651EF5B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4D560-751B-45B6-88B9-A457A0AAF9FE}" type="pres">
      <dgm:prSet presAssocID="{180C7785-40E8-4B65-B43F-B9A4651EF5B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511E0-2377-4B08-9CA8-68BBEA372B7C}" type="pres">
      <dgm:prSet presAssocID="{180C7785-40E8-4B65-B43F-B9A4651EF5B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BE88-AFE1-4991-A4F4-8A5554E9BBE9}" type="pres">
      <dgm:prSet presAssocID="{180C7785-40E8-4B65-B43F-B9A4651EF5B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6448C-7162-4BE8-9EE3-05B8F825EFF2}" type="pres">
      <dgm:prSet presAssocID="{180C7785-40E8-4B65-B43F-B9A4651EF5B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68D8A-F095-4612-8FB1-33EA815C1979}" type="pres">
      <dgm:prSet presAssocID="{180C7785-40E8-4B65-B43F-B9A4651EF5B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34B9D-7C44-4374-A8AB-2B33F74AE653}" type="pres">
      <dgm:prSet presAssocID="{180C7785-40E8-4B65-B43F-B9A4651EF5B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4BD5B-0F73-4C33-B856-DB58A67B9C16}" type="pres">
      <dgm:prSet presAssocID="{180C7785-40E8-4B65-B43F-B9A4651EF5B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80507-9853-4158-9135-B9F4B40D701F}" type="pres">
      <dgm:prSet presAssocID="{180C7785-40E8-4B65-B43F-B9A4651EF5B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5761FA-5D32-4F49-98B6-6231DE748E0E}" type="presOf" srcId="{1EAE7314-8E42-4ED1-88A5-6C08D1779528}" destId="{1EC80507-9853-4158-9135-B9F4B40D701F}" srcOrd="1" destOrd="0" presId="urn:microsoft.com/office/officeart/2005/8/layout/vProcess5"/>
    <dgm:cxn modelId="{04EA0F50-EBB5-42BF-98ED-483060A7F892}" type="presOf" srcId="{C791C479-40A4-4519-A55B-9BC598E0CB61}" destId="{3D76B1CF-D49F-42EA-A0F5-E71C3A380DF4}" srcOrd="0" destOrd="0" presId="urn:microsoft.com/office/officeart/2005/8/layout/vProcess5"/>
    <dgm:cxn modelId="{5B558390-2430-485B-8BD3-3C894E79845A}" srcId="{C791C479-40A4-4519-A55B-9BC598E0CB61}" destId="{0F60AD0F-3AD6-44AC-9B69-F6FA10450F01}" srcOrd="0" destOrd="0" parTransId="{0D860A96-F57D-41C2-825B-B586927FBFD5}" sibTransId="{4E89A237-2BDE-457F-AE19-D5E9E7146B36}"/>
    <dgm:cxn modelId="{DF9D02B6-2682-4430-8093-B5BBC19E4EE1}" type="presOf" srcId="{0F60AD0F-3AD6-44AC-9B69-F6FA10450F01}" destId="{3D76B1CF-D49F-42EA-A0F5-E71C3A380DF4}" srcOrd="0" destOrd="1" presId="urn:microsoft.com/office/officeart/2005/8/layout/vProcess5"/>
    <dgm:cxn modelId="{1DCE41C7-8D83-46F8-A507-400519ACBBFE}" type="presOf" srcId="{522E242C-4B5A-4B31-9B22-A6CA29416CAD}" destId="{573F48F9-89C8-4C24-B112-D301CB25232B}" srcOrd="0" destOrd="0" presId="urn:microsoft.com/office/officeart/2005/8/layout/vProcess5"/>
    <dgm:cxn modelId="{D9981545-90A4-4317-8AAD-7CF33A2E49E0}" type="presOf" srcId="{10DD6D65-7C19-4D01-B8CB-4C3001E39515}" destId="{97A4BD5B-0F73-4C33-B856-DB58A67B9C16}" srcOrd="1" destOrd="0" presId="urn:microsoft.com/office/officeart/2005/8/layout/vProcess5"/>
    <dgm:cxn modelId="{286E457A-AA6C-4C70-B5B9-5D501A3C0202}" srcId="{180C7785-40E8-4B65-B43F-B9A4651EF5B0}" destId="{10DD6D65-7C19-4D01-B8CB-4C3001E39515}" srcOrd="3" destOrd="0" parTransId="{FE85CD32-6D21-4E40-B6BB-F6DAB25BE5B9}" sibTransId="{BDA3F3FA-DF57-4280-BDB5-B130C9BA6E14}"/>
    <dgm:cxn modelId="{F7A6534E-C942-44E7-BB9E-AD067A1FDEAE}" type="presOf" srcId="{0F60AD0F-3AD6-44AC-9B69-F6FA10450F01}" destId="{CE66448C-7162-4BE8-9EE3-05B8F825EFF2}" srcOrd="1" destOrd="1" presId="urn:microsoft.com/office/officeart/2005/8/layout/vProcess5"/>
    <dgm:cxn modelId="{21DB627B-96BB-45D9-BFC3-7DF5F72561E1}" type="presOf" srcId="{09B2C486-D347-4E85-8520-2DEE86F96B06}" destId="{266511E0-2377-4B08-9CA8-68BBEA372B7C}" srcOrd="0" destOrd="0" presId="urn:microsoft.com/office/officeart/2005/8/layout/vProcess5"/>
    <dgm:cxn modelId="{8591DD2F-AA40-4C82-BA9C-7A62035014DC}" type="presOf" srcId="{522E242C-4B5A-4B31-9B22-A6CA29416CAD}" destId="{42234B9D-7C44-4374-A8AB-2B33F74AE653}" srcOrd="1" destOrd="0" presId="urn:microsoft.com/office/officeart/2005/8/layout/vProcess5"/>
    <dgm:cxn modelId="{017B25D8-E6E5-4475-AE18-EE94CE138D1E}" srcId="{180C7785-40E8-4B65-B43F-B9A4651EF5B0}" destId="{C791C479-40A4-4519-A55B-9BC598E0CB61}" srcOrd="0" destOrd="0" parTransId="{2771DB3B-9DC3-446C-A457-15CB34AF64BD}" sibTransId="{969C0735-2223-495F-9B79-C543760DDD3A}"/>
    <dgm:cxn modelId="{102AE50D-491A-4579-A728-0BACD9747AD1}" type="presOf" srcId="{C791C479-40A4-4519-A55B-9BC598E0CB61}" destId="{CE66448C-7162-4BE8-9EE3-05B8F825EFF2}" srcOrd="1" destOrd="0" presId="urn:microsoft.com/office/officeart/2005/8/layout/vProcess5"/>
    <dgm:cxn modelId="{9E84388F-741F-4070-8835-40B3A98940E0}" type="presOf" srcId="{10DD6D65-7C19-4D01-B8CB-4C3001E39515}" destId="{DA40F3BC-179E-40FD-ACCC-F6E26BF17BFC}" srcOrd="0" destOrd="0" presId="urn:microsoft.com/office/officeart/2005/8/layout/vProcess5"/>
    <dgm:cxn modelId="{9E50936A-6814-4B38-9549-DA779362F079}" type="presOf" srcId="{BD259C20-A7F9-4A31-9F4D-140ED8E4B4F9}" destId="{76F4D560-751B-45B6-88B9-A457A0AAF9FE}" srcOrd="0" destOrd="0" presId="urn:microsoft.com/office/officeart/2005/8/layout/vProcess5"/>
    <dgm:cxn modelId="{88304473-BFC6-4EBE-8DAA-75F48700A6E2}" srcId="{180C7785-40E8-4B65-B43F-B9A4651EF5B0}" destId="{522E242C-4B5A-4B31-9B22-A6CA29416CAD}" srcOrd="2" destOrd="0" parTransId="{11977CFC-7A70-4C66-8A18-15210607590B}" sibTransId="{09B2C486-D347-4E85-8520-2DEE86F96B06}"/>
    <dgm:cxn modelId="{FD0CEECA-0397-4245-B9A8-B08BF5216864}" type="presOf" srcId="{BDA3F3FA-DF57-4280-BDB5-B130C9BA6E14}" destId="{FF0BBE88-AFE1-4991-A4F4-8A5554E9BBE9}" srcOrd="0" destOrd="0" presId="urn:microsoft.com/office/officeart/2005/8/layout/vProcess5"/>
    <dgm:cxn modelId="{DC8F12E1-D30A-4780-8646-89D8AD4357CF}" srcId="{180C7785-40E8-4B65-B43F-B9A4651EF5B0}" destId="{24F70A3E-02AA-4098-8E7F-7EB7C369DFC2}" srcOrd="1" destOrd="0" parTransId="{C54CECB5-4064-4F8D-9491-87B37DE892AD}" sibTransId="{BD259C20-A7F9-4A31-9F4D-140ED8E4B4F9}"/>
    <dgm:cxn modelId="{52BCF076-51EF-42D2-AAD9-8B307748EB1D}" type="presOf" srcId="{180C7785-40E8-4B65-B43F-B9A4651EF5B0}" destId="{55749DF6-4DD2-4387-A77B-D0F2F77287F5}" srcOrd="0" destOrd="0" presId="urn:microsoft.com/office/officeart/2005/8/layout/vProcess5"/>
    <dgm:cxn modelId="{8DF65991-9F94-41DC-AB5D-DBEA18F85A21}" type="presOf" srcId="{24F70A3E-02AA-4098-8E7F-7EB7C369DFC2}" destId="{96168D8A-F095-4612-8FB1-33EA815C1979}" srcOrd="1" destOrd="0" presId="urn:microsoft.com/office/officeart/2005/8/layout/vProcess5"/>
    <dgm:cxn modelId="{702C4173-95BC-47EF-882D-EADE2B81F5D6}" type="presOf" srcId="{24F70A3E-02AA-4098-8E7F-7EB7C369DFC2}" destId="{95255C0D-DDA2-476D-9DCC-14F1B45995F1}" srcOrd="0" destOrd="0" presId="urn:microsoft.com/office/officeart/2005/8/layout/vProcess5"/>
    <dgm:cxn modelId="{3B6C6293-2E1D-4717-ACE5-487F4167CFA9}" type="presOf" srcId="{969C0735-2223-495F-9B79-C543760DDD3A}" destId="{A5F276E9-7480-450F-8543-660A46CD9400}" srcOrd="0" destOrd="0" presId="urn:microsoft.com/office/officeart/2005/8/layout/vProcess5"/>
    <dgm:cxn modelId="{6795D256-FE27-4831-8C28-D49792E6395A}" type="presOf" srcId="{1EAE7314-8E42-4ED1-88A5-6C08D1779528}" destId="{A5B97BD7-E6CB-4DFC-B08B-A7C3D89FFB50}" srcOrd="0" destOrd="0" presId="urn:microsoft.com/office/officeart/2005/8/layout/vProcess5"/>
    <dgm:cxn modelId="{BAFE3134-49D0-4245-AAC8-58BB1BBBB451}" srcId="{180C7785-40E8-4B65-B43F-B9A4651EF5B0}" destId="{1EAE7314-8E42-4ED1-88A5-6C08D1779528}" srcOrd="4" destOrd="0" parTransId="{B5F6E1FA-8977-4E4E-A8E2-E784C785891D}" sibTransId="{289BFB92-2638-4B23-B44E-CDAC0DFB849E}"/>
    <dgm:cxn modelId="{D8079F2F-3B82-4428-93EB-3B5EB047F164}" type="presParOf" srcId="{55749DF6-4DD2-4387-A77B-D0F2F77287F5}" destId="{FB244D8A-22AB-469C-B45E-9E7036421105}" srcOrd="0" destOrd="0" presId="urn:microsoft.com/office/officeart/2005/8/layout/vProcess5"/>
    <dgm:cxn modelId="{E7D9C43F-2B7A-4712-9918-2D034A6B2E06}" type="presParOf" srcId="{55749DF6-4DD2-4387-A77B-D0F2F77287F5}" destId="{3D76B1CF-D49F-42EA-A0F5-E71C3A380DF4}" srcOrd="1" destOrd="0" presId="urn:microsoft.com/office/officeart/2005/8/layout/vProcess5"/>
    <dgm:cxn modelId="{E84BE0BA-0FDA-4688-8256-D071D2A2985A}" type="presParOf" srcId="{55749DF6-4DD2-4387-A77B-D0F2F77287F5}" destId="{95255C0D-DDA2-476D-9DCC-14F1B45995F1}" srcOrd="2" destOrd="0" presId="urn:microsoft.com/office/officeart/2005/8/layout/vProcess5"/>
    <dgm:cxn modelId="{8FC0888E-3DA3-4854-A7E6-82D21727BC8B}" type="presParOf" srcId="{55749DF6-4DD2-4387-A77B-D0F2F77287F5}" destId="{573F48F9-89C8-4C24-B112-D301CB25232B}" srcOrd="3" destOrd="0" presId="urn:microsoft.com/office/officeart/2005/8/layout/vProcess5"/>
    <dgm:cxn modelId="{99528491-6BAA-4912-8C8B-919EF38B64D7}" type="presParOf" srcId="{55749DF6-4DD2-4387-A77B-D0F2F77287F5}" destId="{DA40F3BC-179E-40FD-ACCC-F6E26BF17BFC}" srcOrd="4" destOrd="0" presId="urn:microsoft.com/office/officeart/2005/8/layout/vProcess5"/>
    <dgm:cxn modelId="{8378A110-E5D2-4CBC-923C-EBE3A49DC7C8}" type="presParOf" srcId="{55749DF6-4DD2-4387-A77B-D0F2F77287F5}" destId="{A5B97BD7-E6CB-4DFC-B08B-A7C3D89FFB50}" srcOrd="5" destOrd="0" presId="urn:microsoft.com/office/officeart/2005/8/layout/vProcess5"/>
    <dgm:cxn modelId="{0B8A6033-6406-42F2-A090-DC9C2398C497}" type="presParOf" srcId="{55749DF6-4DD2-4387-A77B-D0F2F77287F5}" destId="{A5F276E9-7480-450F-8543-660A46CD9400}" srcOrd="6" destOrd="0" presId="urn:microsoft.com/office/officeart/2005/8/layout/vProcess5"/>
    <dgm:cxn modelId="{410002D4-10A4-4CE4-9B43-87A7D35930E7}" type="presParOf" srcId="{55749DF6-4DD2-4387-A77B-D0F2F77287F5}" destId="{76F4D560-751B-45B6-88B9-A457A0AAF9FE}" srcOrd="7" destOrd="0" presId="urn:microsoft.com/office/officeart/2005/8/layout/vProcess5"/>
    <dgm:cxn modelId="{9CE1BDCC-5D3C-4A87-AEFD-203C5CCE8EDF}" type="presParOf" srcId="{55749DF6-4DD2-4387-A77B-D0F2F77287F5}" destId="{266511E0-2377-4B08-9CA8-68BBEA372B7C}" srcOrd="8" destOrd="0" presId="urn:microsoft.com/office/officeart/2005/8/layout/vProcess5"/>
    <dgm:cxn modelId="{4ADACF27-6A2D-4131-AEFE-D6D4636577EB}" type="presParOf" srcId="{55749DF6-4DD2-4387-A77B-D0F2F77287F5}" destId="{FF0BBE88-AFE1-4991-A4F4-8A5554E9BBE9}" srcOrd="9" destOrd="0" presId="urn:microsoft.com/office/officeart/2005/8/layout/vProcess5"/>
    <dgm:cxn modelId="{097F1266-7DD6-411A-8F5B-5AC0EC32D7BB}" type="presParOf" srcId="{55749DF6-4DD2-4387-A77B-D0F2F77287F5}" destId="{CE66448C-7162-4BE8-9EE3-05B8F825EFF2}" srcOrd="10" destOrd="0" presId="urn:microsoft.com/office/officeart/2005/8/layout/vProcess5"/>
    <dgm:cxn modelId="{B94AA910-1547-46D1-AF18-6F5EBEBBE118}" type="presParOf" srcId="{55749DF6-4DD2-4387-A77B-D0F2F77287F5}" destId="{96168D8A-F095-4612-8FB1-33EA815C1979}" srcOrd="11" destOrd="0" presId="urn:microsoft.com/office/officeart/2005/8/layout/vProcess5"/>
    <dgm:cxn modelId="{8C04B420-6036-41BF-B306-5CABBF1F9885}" type="presParOf" srcId="{55749DF6-4DD2-4387-A77B-D0F2F77287F5}" destId="{42234B9D-7C44-4374-A8AB-2B33F74AE653}" srcOrd="12" destOrd="0" presId="urn:microsoft.com/office/officeart/2005/8/layout/vProcess5"/>
    <dgm:cxn modelId="{10118EEE-1E3D-4A43-B246-D3C46B57EA06}" type="presParOf" srcId="{55749DF6-4DD2-4387-A77B-D0F2F77287F5}" destId="{97A4BD5B-0F73-4C33-B856-DB58A67B9C16}" srcOrd="13" destOrd="0" presId="urn:microsoft.com/office/officeart/2005/8/layout/vProcess5"/>
    <dgm:cxn modelId="{6D8AFF63-69C7-4E46-B693-18615BA7F55A}" type="presParOf" srcId="{55749DF6-4DD2-4387-A77B-D0F2F77287F5}" destId="{1EC80507-9853-4158-9135-B9F4B40D701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0C7785-40E8-4B65-B43F-B9A4651EF5B0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91C479-40A4-4519-A55B-9BC598E0CB61}">
      <dgm:prSet phldrT="[Текст]" custT="1"/>
      <dgm:spPr>
        <a:solidFill>
          <a:srgbClr val="FF0000"/>
        </a:solidFill>
      </dgm:spPr>
      <dgm:t>
        <a:bodyPr/>
        <a:lstStyle/>
        <a:p>
          <a:pPr algn="ctr"/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Курс среднего общего образования (11(12) класс)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771DB3B-9DC3-446C-A457-15CB34AF64BD}" type="parTrans" cxnId="{017B25D8-E6E5-4475-AE18-EE94CE138D1E}">
      <dgm:prSet/>
      <dgm:spPr/>
      <dgm:t>
        <a:bodyPr/>
        <a:lstStyle/>
        <a:p>
          <a:endParaRPr lang="ru-RU"/>
        </a:p>
      </dgm:t>
    </dgm:pt>
    <dgm:pt modelId="{969C0735-2223-495F-9B79-C543760DDD3A}" type="sibTrans" cxnId="{017B25D8-E6E5-4475-AE18-EE94CE138D1E}">
      <dgm:prSet/>
      <dgm:spPr/>
      <dgm:t>
        <a:bodyPr/>
        <a:lstStyle/>
        <a:p>
          <a:endParaRPr lang="ru-RU"/>
        </a:p>
      </dgm:t>
    </dgm:pt>
    <dgm:pt modelId="{24F70A3E-02AA-4098-8E7F-7EB7C369DFC2}">
      <dgm:prSet phldrT="[Текст]" custT="1"/>
      <dgm:spPr>
        <a:solidFill>
          <a:srgbClr val="00B050"/>
        </a:solidFill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pPr algn="ctr"/>
          <a:r>
            <a:rPr lang="ru-RU" sz="1800" b="1" dirty="0" smtClean="0">
              <a:effectLst/>
              <a:latin typeface="Times New Roman"/>
              <a:ea typeface="Calibri"/>
              <a:cs typeface="Times New Roman"/>
            </a:rPr>
            <a:t>Допущены к ГИА  </a:t>
          </a:r>
          <a:r>
            <a:rPr lang="ru-RU" sz="3200" b="1" dirty="0" smtClean="0">
              <a:effectLst/>
              <a:latin typeface="Times New Roman"/>
              <a:ea typeface="Calibri"/>
              <a:cs typeface="Times New Roman"/>
            </a:rPr>
            <a:t>49</a:t>
          </a:r>
          <a:endParaRPr lang="ru-RU" sz="3200" b="1" dirty="0"/>
        </a:p>
      </dgm:t>
    </dgm:pt>
    <dgm:pt modelId="{C54CECB5-4064-4F8D-9491-87B37DE892AD}" type="parTrans" cxnId="{DC8F12E1-D30A-4780-8646-89D8AD4357CF}">
      <dgm:prSet/>
      <dgm:spPr/>
      <dgm:t>
        <a:bodyPr/>
        <a:lstStyle/>
        <a:p>
          <a:endParaRPr lang="ru-RU"/>
        </a:p>
      </dgm:t>
    </dgm:pt>
    <dgm:pt modelId="{BD259C20-A7F9-4A31-9F4D-140ED8E4B4F9}" type="sibTrans" cxnId="{DC8F12E1-D30A-4780-8646-89D8AD4357CF}">
      <dgm:prSet/>
      <dgm:spPr/>
      <dgm:t>
        <a:bodyPr/>
        <a:lstStyle/>
        <a:p>
          <a:endParaRPr lang="ru-RU"/>
        </a:p>
      </dgm:t>
    </dgm:pt>
    <dgm:pt modelId="{522E242C-4B5A-4B31-9B22-A6CA29416CA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effectLst/>
            <a:latin typeface="Times New Roman"/>
            <a:ea typeface="Calibri"/>
            <a:cs typeface="Times New Roman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/>
              <a:latin typeface="Times New Roman"/>
              <a:ea typeface="Calibri"/>
              <a:cs typeface="Times New Roman"/>
            </a:rPr>
            <a:t>Получили аттестат   </a:t>
          </a:r>
          <a:r>
            <a:rPr lang="ru-RU" sz="3200" b="1" dirty="0" smtClean="0">
              <a:effectLst/>
              <a:latin typeface="Times New Roman"/>
              <a:ea typeface="Calibri"/>
              <a:cs typeface="Times New Roman"/>
            </a:rPr>
            <a:t>49</a:t>
          </a:r>
          <a:endParaRPr lang="ru-RU" sz="3200" b="1" dirty="0" smtClean="0">
            <a:effectLst/>
            <a:latin typeface="+mn-lt"/>
            <a:ea typeface="Calibri"/>
            <a:cs typeface="Times New Roman"/>
          </a:endParaRPr>
        </a:p>
        <a:p>
          <a:pPr defTabSz="1422400">
            <a:spcBef>
              <a:spcPct val="0"/>
            </a:spcBef>
          </a:pPr>
          <a:endParaRPr lang="ru-RU" dirty="0"/>
        </a:p>
      </dgm:t>
    </dgm:pt>
    <dgm:pt modelId="{11977CFC-7A70-4C66-8A18-15210607590B}" type="parTrans" cxnId="{88304473-BFC6-4EBE-8DAA-75F48700A6E2}">
      <dgm:prSet/>
      <dgm:spPr/>
      <dgm:t>
        <a:bodyPr/>
        <a:lstStyle/>
        <a:p>
          <a:endParaRPr lang="ru-RU"/>
        </a:p>
      </dgm:t>
    </dgm:pt>
    <dgm:pt modelId="{09B2C486-D347-4E85-8520-2DEE86F96B06}" type="sibTrans" cxnId="{88304473-BFC6-4EBE-8DAA-75F48700A6E2}">
      <dgm:prSet/>
      <dgm:spPr/>
      <dgm:t>
        <a:bodyPr/>
        <a:lstStyle/>
        <a:p>
          <a:endParaRPr lang="ru-RU"/>
        </a:p>
      </dgm:t>
    </dgm:pt>
    <dgm:pt modelId="{0F60AD0F-3AD6-44AC-9B69-F6FA10450F01}">
      <dgm:prSet/>
      <dgm:spPr>
        <a:solidFill>
          <a:srgbClr val="FF0000"/>
        </a:solidFill>
      </dgm:spPr>
      <dgm:t>
        <a:bodyPr/>
        <a:lstStyle/>
        <a:p>
          <a:pPr algn="l"/>
          <a:endParaRPr lang="ru-RU" sz="1400" dirty="0"/>
        </a:p>
      </dgm:t>
    </dgm:pt>
    <dgm:pt modelId="{0D860A96-F57D-41C2-825B-B586927FBFD5}" type="parTrans" cxnId="{5B558390-2430-485B-8BD3-3C894E79845A}">
      <dgm:prSet/>
      <dgm:spPr/>
      <dgm:t>
        <a:bodyPr/>
        <a:lstStyle/>
        <a:p>
          <a:endParaRPr lang="ru-RU"/>
        </a:p>
      </dgm:t>
    </dgm:pt>
    <dgm:pt modelId="{4E89A237-2BDE-457F-AE19-D5E9E7146B36}" type="sibTrans" cxnId="{5B558390-2430-485B-8BD3-3C894E79845A}">
      <dgm:prSet/>
      <dgm:spPr/>
      <dgm:t>
        <a:bodyPr/>
        <a:lstStyle/>
        <a:p>
          <a:endParaRPr lang="ru-RU"/>
        </a:p>
      </dgm:t>
    </dgm:pt>
    <dgm:pt modelId="{10DD6D65-7C19-4D01-B8CB-4C3001E39515}">
      <dgm:prSet custT="1"/>
      <dgm:spPr>
        <a:solidFill>
          <a:srgbClr val="7030A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Поступили в ВПО  </a:t>
          </a:r>
          <a:r>
            <a: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29</a:t>
          </a:r>
          <a:r>
            <a: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(59,2%)</a:t>
          </a:r>
        </a:p>
        <a:p>
          <a:pPr defTabSz="800100">
            <a:spcBef>
              <a:spcPct val="0"/>
            </a:spcBef>
          </a:pPr>
          <a:endParaRPr lang="ru-RU" dirty="0"/>
        </a:p>
      </dgm:t>
    </dgm:pt>
    <dgm:pt modelId="{FE85CD32-6D21-4E40-B6BB-F6DAB25BE5B9}" type="parTrans" cxnId="{286E457A-AA6C-4C70-B5B9-5D501A3C0202}">
      <dgm:prSet/>
      <dgm:spPr/>
      <dgm:t>
        <a:bodyPr/>
        <a:lstStyle/>
        <a:p>
          <a:endParaRPr lang="ru-RU"/>
        </a:p>
      </dgm:t>
    </dgm:pt>
    <dgm:pt modelId="{BDA3F3FA-DF57-4280-BDB5-B130C9BA6E14}" type="sibTrans" cxnId="{286E457A-AA6C-4C70-B5B9-5D501A3C0202}">
      <dgm:prSet/>
      <dgm:spPr/>
      <dgm:t>
        <a:bodyPr/>
        <a:lstStyle/>
        <a:p>
          <a:endParaRPr lang="ru-RU"/>
        </a:p>
      </dgm:t>
    </dgm:pt>
    <dgm:pt modelId="{1EAE7314-8E42-4ED1-88A5-6C08D1779528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effectLst/>
            <a:latin typeface="Times New Roman" pitchFamily="18" charset="0"/>
            <a:ea typeface="Calibri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Поступили в СПО  </a:t>
          </a:r>
          <a:r>
            <a:rPr lang="ru-RU" sz="32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17 </a:t>
          </a:r>
          <a:r>
            <a:rPr lang="ru-RU" sz="1800" b="1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(34,7%)</a:t>
          </a:r>
        </a:p>
        <a:p>
          <a:pPr defTabSz="800100">
            <a:spcBef>
              <a:spcPct val="0"/>
            </a:spcBef>
          </a:pPr>
          <a:endParaRPr lang="ru-RU" dirty="0"/>
        </a:p>
      </dgm:t>
    </dgm:pt>
    <dgm:pt modelId="{B5F6E1FA-8977-4E4E-A8E2-E784C785891D}" type="parTrans" cxnId="{BAFE3134-49D0-4245-AAC8-58BB1BBBB451}">
      <dgm:prSet/>
      <dgm:spPr/>
      <dgm:t>
        <a:bodyPr/>
        <a:lstStyle/>
        <a:p>
          <a:endParaRPr lang="ru-RU"/>
        </a:p>
      </dgm:t>
    </dgm:pt>
    <dgm:pt modelId="{289BFB92-2638-4B23-B44E-CDAC0DFB849E}" type="sibTrans" cxnId="{BAFE3134-49D0-4245-AAC8-58BB1BBBB451}">
      <dgm:prSet/>
      <dgm:spPr/>
      <dgm:t>
        <a:bodyPr/>
        <a:lstStyle/>
        <a:p>
          <a:endParaRPr lang="ru-RU"/>
        </a:p>
      </dgm:t>
    </dgm:pt>
    <dgm:pt modelId="{55749DF6-4DD2-4387-A77B-D0F2F77287F5}" type="pres">
      <dgm:prSet presAssocID="{180C7785-40E8-4B65-B43F-B9A4651EF5B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244D8A-22AB-469C-B45E-9E7036421105}" type="pres">
      <dgm:prSet presAssocID="{180C7785-40E8-4B65-B43F-B9A4651EF5B0}" presName="dummyMaxCanvas" presStyleCnt="0">
        <dgm:presLayoutVars/>
      </dgm:prSet>
      <dgm:spPr/>
    </dgm:pt>
    <dgm:pt modelId="{3D76B1CF-D49F-42EA-A0F5-E71C3A380DF4}" type="pres">
      <dgm:prSet presAssocID="{180C7785-40E8-4B65-B43F-B9A4651EF5B0}" presName="FiveNodes_1" presStyleLbl="node1" presStyleIdx="0" presStyleCnt="5" custScaleX="129870" custLinFactNeighborX="1832" custLinFactNeighborY="-5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55C0D-DDA2-476D-9DCC-14F1B45995F1}" type="pres">
      <dgm:prSet presAssocID="{180C7785-40E8-4B65-B43F-B9A4651EF5B0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F48F9-89C8-4C24-B112-D301CB25232B}" type="pres">
      <dgm:prSet presAssocID="{180C7785-40E8-4B65-B43F-B9A4651EF5B0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0F3BC-179E-40FD-ACCC-F6E26BF17BFC}" type="pres">
      <dgm:prSet presAssocID="{180C7785-40E8-4B65-B43F-B9A4651EF5B0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97BD7-E6CB-4DFC-B08B-A7C3D89FFB50}" type="pres">
      <dgm:prSet presAssocID="{180C7785-40E8-4B65-B43F-B9A4651EF5B0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276E9-7480-450F-8543-660A46CD9400}" type="pres">
      <dgm:prSet presAssocID="{180C7785-40E8-4B65-B43F-B9A4651EF5B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F4D560-751B-45B6-88B9-A457A0AAF9FE}" type="pres">
      <dgm:prSet presAssocID="{180C7785-40E8-4B65-B43F-B9A4651EF5B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511E0-2377-4B08-9CA8-68BBEA372B7C}" type="pres">
      <dgm:prSet presAssocID="{180C7785-40E8-4B65-B43F-B9A4651EF5B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0BBE88-AFE1-4991-A4F4-8A5554E9BBE9}" type="pres">
      <dgm:prSet presAssocID="{180C7785-40E8-4B65-B43F-B9A4651EF5B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66448C-7162-4BE8-9EE3-05B8F825EFF2}" type="pres">
      <dgm:prSet presAssocID="{180C7785-40E8-4B65-B43F-B9A4651EF5B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68D8A-F095-4612-8FB1-33EA815C1979}" type="pres">
      <dgm:prSet presAssocID="{180C7785-40E8-4B65-B43F-B9A4651EF5B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34B9D-7C44-4374-A8AB-2B33F74AE653}" type="pres">
      <dgm:prSet presAssocID="{180C7785-40E8-4B65-B43F-B9A4651EF5B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A4BD5B-0F73-4C33-B856-DB58A67B9C16}" type="pres">
      <dgm:prSet presAssocID="{180C7785-40E8-4B65-B43F-B9A4651EF5B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80507-9853-4158-9135-B9F4B40D701F}" type="pres">
      <dgm:prSet presAssocID="{180C7785-40E8-4B65-B43F-B9A4651EF5B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7D57F1-E87A-4BB3-98AD-7D4C160A7870}" type="presOf" srcId="{0F60AD0F-3AD6-44AC-9B69-F6FA10450F01}" destId="{CE66448C-7162-4BE8-9EE3-05B8F825EFF2}" srcOrd="1" destOrd="1" presId="urn:microsoft.com/office/officeart/2005/8/layout/vProcess5"/>
    <dgm:cxn modelId="{916C093E-1926-498F-A986-0A4848BEE045}" type="presOf" srcId="{BD259C20-A7F9-4A31-9F4D-140ED8E4B4F9}" destId="{76F4D560-751B-45B6-88B9-A457A0AAF9FE}" srcOrd="0" destOrd="0" presId="urn:microsoft.com/office/officeart/2005/8/layout/vProcess5"/>
    <dgm:cxn modelId="{7D6542AD-23E8-4A37-9C27-AA7B5F222008}" type="presOf" srcId="{969C0735-2223-495F-9B79-C543760DDD3A}" destId="{A5F276E9-7480-450F-8543-660A46CD9400}" srcOrd="0" destOrd="0" presId="urn:microsoft.com/office/officeart/2005/8/layout/vProcess5"/>
    <dgm:cxn modelId="{05374CEC-D03F-4CC2-A05B-E7CC31E77714}" type="presOf" srcId="{10DD6D65-7C19-4D01-B8CB-4C3001E39515}" destId="{97A4BD5B-0F73-4C33-B856-DB58A67B9C16}" srcOrd="1" destOrd="0" presId="urn:microsoft.com/office/officeart/2005/8/layout/vProcess5"/>
    <dgm:cxn modelId="{36172752-4896-41CA-8BF9-43787365DAD3}" type="presOf" srcId="{522E242C-4B5A-4B31-9B22-A6CA29416CAD}" destId="{573F48F9-89C8-4C24-B112-D301CB25232B}" srcOrd="0" destOrd="0" presId="urn:microsoft.com/office/officeart/2005/8/layout/vProcess5"/>
    <dgm:cxn modelId="{E3E0F351-8DA3-40E3-B937-D26B84386628}" type="presOf" srcId="{09B2C486-D347-4E85-8520-2DEE86F96B06}" destId="{266511E0-2377-4B08-9CA8-68BBEA372B7C}" srcOrd="0" destOrd="0" presId="urn:microsoft.com/office/officeart/2005/8/layout/vProcess5"/>
    <dgm:cxn modelId="{5B558390-2430-485B-8BD3-3C894E79845A}" srcId="{C791C479-40A4-4519-A55B-9BC598E0CB61}" destId="{0F60AD0F-3AD6-44AC-9B69-F6FA10450F01}" srcOrd="0" destOrd="0" parTransId="{0D860A96-F57D-41C2-825B-B586927FBFD5}" sibTransId="{4E89A237-2BDE-457F-AE19-D5E9E7146B36}"/>
    <dgm:cxn modelId="{65CF00A3-FA23-4465-BF6B-222520C574EE}" type="presOf" srcId="{0F60AD0F-3AD6-44AC-9B69-F6FA10450F01}" destId="{3D76B1CF-D49F-42EA-A0F5-E71C3A380DF4}" srcOrd="0" destOrd="1" presId="urn:microsoft.com/office/officeart/2005/8/layout/vProcess5"/>
    <dgm:cxn modelId="{432C2841-F656-41DF-9053-733C5D166D85}" type="presOf" srcId="{10DD6D65-7C19-4D01-B8CB-4C3001E39515}" destId="{DA40F3BC-179E-40FD-ACCC-F6E26BF17BFC}" srcOrd="0" destOrd="0" presId="urn:microsoft.com/office/officeart/2005/8/layout/vProcess5"/>
    <dgm:cxn modelId="{CA44DBD0-A33A-4C51-89BB-36D3A9E59343}" type="presOf" srcId="{522E242C-4B5A-4B31-9B22-A6CA29416CAD}" destId="{42234B9D-7C44-4374-A8AB-2B33F74AE653}" srcOrd="1" destOrd="0" presId="urn:microsoft.com/office/officeart/2005/8/layout/vProcess5"/>
    <dgm:cxn modelId="{286E457A-AA6C-4C70-B5B9-5D501A3C0202}" srcId="{180C7785-40E8-4B65-B43F-B9A4651EF5B0}" destId="{10DD6D65-7C19-4D01-B8CB-4C3001E39515}" srcOrd="3" destOrd="0" parTransId="{FE85CD32-6D21-4E40-B6BB-F6DAB25BE5B9}" sibTransId="{BDA3F3FA-DF57-4280-BDB5-B130C9BA6E14}"/>
    <dgm:cxn modelId="{6A58E8CE-DEE0-40E0-9F9F-EF3478FE9421}" type="presOf" srcId="{C791C479-40A4-4519-A55B-9BC598E0CB61}" destId="{3D76B1CF-D49F-42EA-A0F5-E71C3A380DF4}" srcOrd="0" destOrd="0" presId="urn:microsoft.com/office/officeart/2005/8/layout/vProcess5"/>
    <dgm:cxn modelId="{2312716E-4875-42F1-8C19-2827F6134EF5}" type="presOf" srcId="{1EAE7314-8E42-4ED1-88A5-6C08D1779528}" destId="{A5B97BD7-E6CB-4DFC-B08B-A7C3D89FFB50}" srcOrd="0" destOrd="0" presId="urn:microsoft.com/office/officeart/2005/8/layout/vProcess5"/>
    <dgm:cxn modelId="{0DCC2AFD-4D2E-4F12-9399-611407B1F286}" type="presOf" srcId="{BDA3F3FA-DF57-4280-BDB5-B130C9BA6E14}" destId="{FF0BBE88-AFE1-4991-A4F4-8A5554E9BBE9}" srcOrd="0" destOrd="0" presId="urn:microsoft.com/office/officeart/2005/8/layout/vProcess5"/>
    <dgm:cxn modelId="{74F12CA1-EE85-41FB-A387-891D751F0F23}" type="presOf" srcId="{1EAE7314-8E42-4ED1-88A5-6C08D1779528}" destId="{1EC80507-9853-4158-9135-B9F4B40D701F}" srcOrd="1" destOrd="0" presId="urn:microsoft.com/office/officeart/2005/8/layout/vProcess5"/>
    <dgm:cxn modelId="{017B25D8-E6E5-4475-AE18-EE94CE138D1E}" srcId="{180C7785-40E8-4B65-B43F-B9A4651EF5B0}" destId="{C791C479-40A4-4519-A55B-9BC598E0CB61}" srcOrd="0" destOrd="0" parTransId="{2771DB3B-9DC3-446C-A457-15CB34AF64BD}" sibTransId="{969C0735-2223-495F-9B79-C543760DDD3A}"/>
    <dgm:cxn modelId="{98498EF4-44B9-4CF6-9754-4753E6DDECE1}" type="presOf" srcId="{24F70A3E-02AA-4098-8E7F-7EB7C369DFC2}" destId="{96168D8A-F095-4612-8FB1-33EA815C1979}" srcOrd="1" destOrd="0" presId="urn:microsoft.com/office/officeart/2005/8/layout/vProcess5"/>
    <dgm:cxn modelId="{4B58BD06-9976-4179-9BAC-7BCC4B5974E3}" type="presOf" srcId="{180C7785-40E8-4B65-B43F-B9A4651EF5B0}" destId="{55749DF6-4DD2-4387-A77B-D0F2F77287F5}" srcOrd="0" destOrd="0" presId="urn:microsoft.com/office/officeart/2005/8/layout/vProcess5"/>
    <dgm:cxn modelId="{88304473-BFC6-4EBE-8DAA-75F48700A6E2}" srcId="{180C7785-40E8-4B65-B43F-B9A4651EF5B0}" destId="{522E242C-4B5A-4B31-9B22-A6CA29416CAD}" srcOrd="2" destOrd="0" parTransId="{11977CFC-7A70-4C66-8A18-15210607590B}" sibTransId="{09B2C486-D347-4E85-8520-2DEE86F96B06}"/>
    <dgm:cxn modelId="{DC8F12E1-D30A-4780-8646-89D8AD4357CF}" srcId="{180C7785-40E8-4B65-B43F-B9A4651EF5B0}" destId="{24F70A3E-02AA-4098-8E7F-7EB7C369DFC2}" srcOrd="1" destOrd="0" parTransId="{C54CECB5-4064-4F8D-9491-87B37DE892AD}" sibTransId="{BD259C20-A7F9-4A31-9F4D-140ED8E4B4F9}"/>
    <dgm:cxn modelId="{871166B3-B7D0-4E63-9619-9A8B8785D4F2}" type="presOf" srcId="{24F70A3E-02AA-4098-8E7F-7EB7C369DFC2}" destId="{95255C0D-DDA2-476D-9DCC-14F1B45995F1}" srcOrd="0" destOrd="0" presId="urn:microsoft.com/office/officeart/2005/8/layout/vProcess5"/>
    <dgm:cxn modelId="{987D3C92-823F-4F80-8531-2364E2A676B6}" type="presOf" srcId="{C791C479-40A4-4519-A55B-9BC598E0CB61}" destId="{CE66448C-7162-4BE8-9EE3-05B8F825EFF2}" srcOrd="1" destOrd="0" presId="urn:microsoft.com/office/officeart/2005/8/layout/vProcess5"/>
    <dgm:cxn modelId="{BAFE3134-49D0-4245-AAC8-58BB1BBBB451}" srcId="{180C7785-40E8-4B65-B43F-B9A4651EF5B0}" destId="{1EAE7314-8E42-4ED1-88A5-6C08D1779528}" srcOrd="4" destOrd="0" parTransId="{B5F6E1FA-8977-4E4E-A8E2-E784C785891D}" sibTransId="{289BFB92-2638-4B23-B44E-CDAC0DFB849E}"/>
    <dgm:cxn modelId="{1BB4EE6C-468D-4C59-BB86-D29A35F13ED1}" type="presParOf" srcId="{55749DF6-4DD2-4387-A77B-D0F2F77287F5}" destId="{FB244D8A-22AB-469C-B45E-9E7036421105}" srcOrd="0" destOrd="0" presId="urn:microsoft.com/office/officeart/2005/8/layout/vProcess5"/>
    <dgm:cxn modelId="{8EA16632-3643-45B8-8409-1C449C7F3929}" type="presParOf" srcId="{55749DF6-4DD2-4387-A77B-D0F2F77287F5}" destId="{3D76B1CF-D49F-42EA-A0F5-E71C3A380DF4}" srcOrd="1" destOrd="0" presId="urn:microsoft.com/office/officeart/2005/8/layout/vProcess5"/>
    <dgm:cxn modelId="{9E2D574E-09DF-4AB6-996D-B7327B8A73D1}" type="presParOf" srcId="{55749DF6-4DD2-4387-A77B-D0F2F77287F5}" destId="{95255C0D-DDA2-476D-9DCC-14F1B45995F1}" srcOrd="2" destOrd="0" presId="urn:microsoft.com/office/officeart/2005/8/layout/vProcess5"/>
    <dgm:cxn modelId="{DC7758D3-599F-43B5-B742-54B62793B3EC}" type="presParOf" srcId="{55749DF6-4DD2-4387-A77B-D0F2F77287F5}" destId="{573F48F9-89C8-4C24-B112-D301CB25232B}" srcOrd="3" destOrd="0" presId="urn:microsoft.com/office/officeart/2005/8/layout/vProcess5"/>
    <dgm:cxn modelId="{231BBDDB-5D20-4AFB-B626-5A2A5E95AF57}" type="presParOf" srcId="{55749DF6-4DD2-4387-A77B-D0F2F77287F5}" destId="{DA40F3BC-179E-40FD-ACCC-F6E26BF17BFC}" srcOrd="4" destOrd="0" presId="urn:microsoft.com/office/officeart/2005/8/layout/vProcess5"/>
    <dgm:cxn modelId="{7C5A02F3-74A2-4252-B3D8-9EEBD51A6EA6}" type="presParOf" srcId="{55749DF6-4DD2-4387-A77B-D0F2F77287F5}" destId="{A5B97BD7-E6CB-4DFC-B08B-A7C3D89FFB50}" srcOrd="5" destOrd="0" presId="urn:microsoft.com/office/officeart/2005/8/layout/vProcess5"/>
    <dgm:cxn modelId="{D1F91B15-9070-48EB-A1B4-9D13FECBD686}" type="presParOf" srcId="{55749DF6-4DD2-4387-A77B-D0F2F77287F5}" destId="{A5F276E9-7480-450F-8543-660A46CD9400}" srcOrd="6" destOrd="0" presId="urn:microsoft.com/office/officeart/2005/8/layout/vProcess5"/>
    <dgm:cxn modelId="{4B56D0F7-8774-4AC4-904E-971F0D75E1E5}" type="presParOf" srcId="{55749DF6-4DD2-4387-A77B-D0F2F77287F5}" destId="{76F4D560-751B-45B6-88B9-A457A0AAF9FE}" srcOrd="7" destOrd="0" presId="urn:microsoft.com/office/officeart/2005/8/layout/vProcess5"/>
    <dgm:cxn modelId="{67ACEAEC-0C10-49F5-9FEC-5442F60E08A1}" type="presParOf" srcId="{55749DF6-4DD2-4387-A77B-D0F2F77287F5}" destId="{266511E0-2377-4B08-9CA8-68BBEA372B7C}" srcOrd="8" destOrd="0" presId="urn:microsoft.com/office/officeart/2005/8/layout/vProcess5"/>
    <dgm:cxn modelId="{6D6693F2-EADB-4ABF-B45A-A6431B47220A}" type="presParOf" srcId="{55749DF6-4DD2-4387-A77B-D0F2F77287F5}" destId="{FF0BBE88-AFE1-4991-A4F4-8A5554E9BBE9}" srcOrd="9" destOrd="0" presId="urn:microsoft.com/office/officeart/2005/8/layout/vProcess5"/>
    <dgm:cxn modelId="{0A797B73-E1E6-4F43-98B3-2FFA6EA79FD1}" type="presParOf" srcId="{55749DF6-4DD2-4387-A77B-D0F2F77287F5}" destId="{CE66448C-7162-4BE8-9EE3-05B8F825EFF2}" srcOrd="10" destOrd="0" presId="urn:microsoft.com/office/officeart/2005/8/layout/vProcess5"/>
    <dgm:cxn modelId="{A00698C7-56D8-447E-86D9-7175812C76D9}" type="presParOf" srcId="{55749DF6-4DD2-4387-A77B-D0F2F77287F5}" destId="{96168D8A-F095-4612-8FB1-33EA815C1979}" srcOrd="11" destOrd="0" presId="urn:microsoft.com/office/officeart/2005/8/layout/vProcess5"/>
    <dgm:cxn modelId="{B2FE8519-FC7F-4E86-8705-B97FB84F05BE}" type="presParOf" srcId="{55749DF6-4DD2-4387-A77B-D0F2F77287F5}" destId="{42234B9D-7C44-4374-A8AB-2B33F74AE653}" srcOrd="12" destOrd="0" presId="urn:microsoft.com/office/officeart/2005/8/layout/vProcess5"/>
    <dgm:cxn modelId="{0C291EB5-4CDC-467E-A8A8-D784C1942CA6}" type="presParOf" srcId="{55749DF6-4DD2-4387-A77B-D0F2F77287F5}" destId="{97A4BD5B-0F73-4C33-B856-DB58A67B9C16}" srcOrd="13" destOrd="0" presId="urn:microsoft.com/office/officeart/2005/8/layout/vProcess5"/>
    <dgm:cxn modelId="{008FC1A0-40F2-4516-A451-9F41D8E51FB3}" type="presParOf" srcId="{55749DF6-4DD2-4387-A77B-D0F2F77287F5}" destId="{1EC80507-9853-4158-9135-B9F4B40D701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9B8BC-B03C-4F36-BB25-10FEE375F692}">
      <dsp:nvSpPr>
        <dsp:cNvPr id="0" name=""/>
        <dsp:cNvSpPr/>
      </dsp:nvSpPr>
      <dsp:spPr>
        <a:xfrm>
          <a:off x="0" y="0"/>
          <a:ext cx="5509443" cy="5509443"/>
        </a:xfrm>
        <a:prstGeom prst="triangl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F6D77-96B7-4FD7-AC28-4E5ABD227A5B}">
      <dsp:nvSpPr>
        <dsp:cNvPr id="0" name=""/>
        <dsp:cNvSpPr/>
      </dsp:nvSpPr>
      <dsp:spPr>
        <a:xfrm>
          <a:off x="3377493" y="551411"/>
          <a:ext cx="4086329" cy="5138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Художественно-эстетическое направление – </a:t>
          </a:r>
          <a:r>
            <a:rPr lang="ru-RU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98</a:t>
          </a:r>
          <a:r>
            <a:rPr lang="ru-RU" sz="2000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402576" y="576494"/>
        <a:ext cx="4036163" cy="463654"/>
      </dsp:txXfrm>
    </dsp:sp>
    <dsp:sp modelId="{E9AF75AC-7EF1-4BC6-8969-20E05BBEBCE0}">
      <dsp:nvSpPr>
        <dsp:cNvPr id="0" name=""/>
        <dsp:cNvSpPr/>
      </dsp:nvSpPr>
      <dsp:spPr>
        <a:xfrm>
          <a:off x="3368075" y="1129459"/>
          <a:ext cx="4105165" cy="5138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Эколого-биологическое направление – </a:t>
          </a:r>
          <a:r>
            <a:rPr lang="ru-RU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93</a:t>
          </a:r>
          <a:r>
            <a:rPr lang="ru-RU" sz="2000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393158" y="1154542"/>
        <a:ext cx="4054999" cy="463654"/>
      </dsp:txXfrm>
    </dsp:sp>
    <dsp:sp modelId="{839C1781-36AF-4D31-A6C6-DE3003BE2F14}">
      <dsp:nvSpPr>
        <dsp:cNvPr id="0" name=""/>
        <dsp:cNvSpPr/>
      </dsp:nvSpPr>
      <dsp:spPr>
        <a:xfrm>
          <a:off x="3390511" y="1707507"/>
          <a:ext cx="4060294" cy="5138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Декоративно-прикладное направление – </a:t>
          </a:r>
          <a:r>
            <a:rPr lang="ru-RU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92</a:t>
          </a:r>
          <a:r>
            <a:rPr lang="ru-RU" sz="2000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415594" y="1732590"/>
        <a:ext cx="4010128" cy="463654"/>
      </dsp:txXfrm>
    </dsp:sp>
    <dsp:sp modelId="{7B2AE7D3-156E-4FE4-8660-DAD2A3BF4643}">
      <dsp:nvSpPr>
        <dsp:cNvPr id="0" name=""/>
        <dsp:cNvSpPr/>
      </dsp:nvSpPr>
      <dsp:spPr>
        <a:xfrm>
          <a:off x="3390511" y="2285554"/>
          <a:ext cx="4060294" cy="5138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Туристско-краеведческое направление – </a:t>
          </a:r>
          <a:r>
            <a:rPr lang="ru-RU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85,5</a:t>
          </a:r>
          <a:r>
            <a:rPr lang="ru-RU" sz="2000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415594" y="2310637"/>
        <a:ext cx="4010128" cy="463654"/>
      </dsp:txXfrm>
    </dsp:sp>
    <dsp:sp modelId="{7CBF3CCE-06D5-4423-95A0-2D4329614614}">
      <dsp:nvSpPr>
        <dsp:cNvPr id="0" name=""/>
        <dsp:cNvSpPr/>
      </dsp:nvSpPr>
      <dsp:spPr>
        <a:xfrm>
          <a:off x="3390511" y="2863602"/>
          <a:ext cx="4060294" cy="5138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Социально-педагогическое направление – </a:t>
          </a:r>
          <a:r>
            <a:rPr lang="ru-RU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85</a:t>
          </a:r>
          <a:r>
            <a:rPr lang="ru-RU" sz="2000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415594" y="2888685"/>
        <a:ext cx="4010128" cy="463654"/>
      </dsp:txXfrm>
    </dsp:sp>
    <dsp:sp modelId="{865DE52A-50BB-4A7F-9AA2-188AFD06B2BB}">
      <dsp:nvSpPr>
        <dsp:cNvPr id="0" name=""/>
        <dsp:cNvSpPr/>
      </dsp:nvSpPr>
      <dsp:spPr>
        <a:xfrm>
          <a:off x="3299120" y="3493220"/>
          <a:ext cx="4204327" cy="5138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00FF"/>
              </a:solidFill>
              <a:latin typeface="Times New Roman"/>
              <a:ea typeface="Times New Roman"/>
              <a:cs typeface="Times New Roman"/>
            </a:rPr>
            <a:t>Физкультурно-спортивное направление – </a:t>
          </a:r>
          <a:r>
            <a:rPr lang="ru-RU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78,8</a:t>
          </a:r>
          <a:r>
            <a:rPr lang="ru-RU" sz="2000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%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324203" y="3518303"/>
        <a:ext cx="4154161" cy="463654"/>
      </dsp:txXfrm>
    </dsp:sp>
    <dsp:sp modelId="{397644E1-0CD5-4905-89C9-A8034815A508}">
      <dsp:nvSpPr>
        <dsp:cNvPr id="0" name=""/>
        <dsp:cNvSpPr/>
      </dsp:nvSpPr>
      <dsp:spPr>
        <a:xfrm flipH="1">
          <a:off x="985025" y="4426391"/>
          <a:ext cx="3581137" cy="8741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rPr>
            <a:t>Средний результат по МКУДО РДДТ - 91,7%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1027695" y="4469061"/>
        <a:ext cx="3495797" cy="78876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0BB34-A6A1-4458-94E9-EBE3DF170676}">
      <dsp:nvSpPr>
        <dsp:cNvPr id="0" name=""/>
        <dsp:cNvSpPr/>
      </dsp:nvSpPr>
      <dsp:spPr>
        <a:xfrm>
          <a:off x="0" y="41156"/>
          <a:ext cx="8595360" cy="973440"/>
        </a:xfrm>
        <a:prstGeom prst="roundRect">
          <a:avLst/>
        </a:prstGeom>
        <a:gradFill rotWithShape="0">
          <a:gsLst>
            <a:gs pos="0">
              <a:srgbClr val="297FD5">
                <a:hueOff val="0"/>
                <a:satOff val="0"/>
                <a:lumOff val="0"/>
                <a:alphaOff val="0"/>
                <a:shade val="67000"/>
                <a:satMod val="150000"/>
              </a:srgbClr>
            </a:gs>
            <a:gs pos="30000">
              <a:srgbClr val="297FD5">
                <a:hueOff val="0"/>
                <a:satOff val="0"/>
                <a:lumOff val="0"/>
                <a:alphaOff val="0"/>
                <a:shade val="94000"/>
                <a:satMod val="130000"/>
              </a:srgbClr>
            </a:gs>
            <a:gs pos="45000">
              <a:srgbClr val="297FD5">
                <a:hueOff val="0"/>
                <a:satOff val="0"/>
                <a:lumOff val="0"/>
                <a:alphaOff val="0"/>
                <a:shade val="100000"/>
                <a:satMod val="120000"/>
              </a:srgbClr>
            </a:gs>
            <a:gs pos="55000">
              <a:srgbClr val="297FD5">
                <a:hueOff val="0"/>
                <a:satOff val="0"/>
                <a:lumOff val="0"/>
                <a:alphaOff val="0"/>
                <a:shade val="100000"/>
                <a:satMod val="118000"/>
              </a:srgbClr>
            </a:gs>
            <a:gs pos="73000">
              <a:srgbClr val="297FD5">
                <a:hueOff val="0"/>
                <a:satOff val="0"/>
                <a:lumOff val="0"/>
                <a:alphaOff val="0"/>
                <a:shade val="94000"/>
                <a:satMod val="130000"/>
              </a:srgbClr>
            </a:gs>
            <a:gs pos="100000">
              <a:srgbClr val="297FD5">
                <a:hueOff val="0"/>
                <a:satOff val="0"/>
                <a:lumOff val="0"/>
                <a:alphaOff val="0"/>
                <a:shade val="67000"/>
                <a:satMod val="150000"/>
              </a:srgbClr>
            </a:gs>
          </a:gsLst>
          <a:lin ang="950000" scaled="1"/>
        </a:gra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rgbClr val="297FD5">
              <a:hueOff val="0"/>
              <a:satOff val="0"/>
              <a:lumOff val="0"/>
              <a:alphaOff val="0"/>
              <a:shade val="15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 2015 году выявлено </a:t>
          </a:r>
          <a:r>
            <a:rPr lang="ru-RU" sz="3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детей, нуждающихся в установлении над ними опеки, из них:</a:t>
          </a:r>
          <a:endParaRPr lang="ru-RU" sz="18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7519" y="88675"/>
        <a:ext cx="8500322" cy="878402"/>
      </dsp:txXfrm>
    </dsp:sp>
    <dsp:sp modelId="{76F3DFE6-66AA-4242-863F-C0DFD844468E}">
      <dsp:nvSpPr>
        <dsp:cNvPr id="0" name=""/>
        <dsp:cNvSpPr/>
      </dsp:nvSpPr>
      <dsp:spPr>
        <a:xfrm>
          <a:off x="0" y="1015707"/>
          <a:ext cx="8595360" cy="1000233"/>
        </a:xfrm>
        <a:prstGeom prst="rect">
          <a:avLst/>
        </a:prstGeom>
        <a:solidFill>
          <a:srgbClr val="297FD5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6</a:t>
          </a:r>
          <a:r>
            <a:rPr lang="ru-RU" sz="180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- устроены на воспитание в семьи граждан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1</a:t>
          </a:r>
          <a:r>
            <a:rPr lang="ru-RU" sz="180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ребёнок помещён в Камчатский центр для несовершеннолетних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1015707"/>
        <a:ext cx="8595360" cy="1000233"/>
      </dsp:txXfrm>
    </dsp:sp>
    <dsp:sp modelId="{A7AC68DE-A868-4357-8A24-EE1213F45C96}">
      <dsp:nvSpPr>
        <dsp:cNvPr id="0" name=""/>
        <dsp:cNvSpPr/>
      </dsp:nvSpPr>
      <dsp:spPr>
        <a:xfrm>
          <a:off x="0" y="1842684"/>
          <a:ext cx="8595360" cy="140630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rgbClr val="7F8FA9">
              <a:hueOff val="0"/>
              <a:satOff val="0"/>
              <a:lumOff val="0"/>
              <a:alphaOff val="0"/>
              <a:shade val="15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По состоянию на 1 января 2016 года на территории района проживают </a:t>
          </a:r>
          <a:r>
            <a:rPr lang="ru-RU" sz="2800" b="1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65</a:t>
          </a:r>
          <a:r>
            <a:rPr lang="ru-RU" sz="1800" b="1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детей-сирот и детей, оставшихся без попечения родителей, из них:</a:t>
          </a:r>
          <a:endParaRPr lang="ru-RU" sz="18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8650" y="1911334"/>
        <a:ext cx="8458060" cy="1269009"/>
      </dsp:txXfrm>
    </dsp:sp>
    <dsp:sp modelId="{2C5C8042-C9B3-4A35-A9BE-2D0B71AD60B2}">
      <dsp:nvSpPr>
        <dsp:cNvPr id="0" name=""/>
        <dsp:cNvSpPr/>
      </dsp:nvSpPr>
      <dsp:spPr>
        <a:xfrm>
          <a:off x="0" y="3422250"/>
          <a:ext cx="8595360" cy="1223289"/>
        </a:xfrm>
        <a:prstGeom prst="rect">
          <a:avLst/>
        </a:prstGeom>
        <a:solidFill>
          <a:srgbClr val="9D90A0">
            <a:lumMod val="20000"/>
            <a:lumOff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03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57</a:t>
          </a:r>
          <a:r>
            <a:rPr lang="ru-RU" sz="180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детей–сирот находятся на воспитании в семьях граждан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8</a:t>
          </a:r>
          <a:r>
            <a:rPr lang="ru-RU" sz="180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детей – в Камчатской школе-интернате для детей-сирот (филиал в с. Пущино)</a:t>
          </a:r>
          <a:endParaRPr lang="ru-RU" sz="18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3422250"/>
        <a:ext cx="8595360" cy="1223289"/>
      </dsp:txXfrm>
    </dsp:sp>
    <dsp:sp modelId="{9756ED40-3591-4ACF-8A25-EE5A2FF2E7DE}">
      <dsp:nvSpPr>
        <dsp:cNvPr id="0" name=""/>
        <dsp:cNvSpPr/>
      </dsp:nvSpPr>
      <dsp:spPr>
        <a:xfrm>
          <a:off x="0" y="4457170"/>
          <a:ext cx="8595360" cy="97344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rgbClr val="4A66AC">
              <a:hueOff val="0"/>
              <a:satOff val="0"/>
              <a:lumOff val="0"/>
              <a:alphaOff val="0"/>
              <a:shade val="15000"/>
              <a:satMod val="11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В семьях граждан воспитываются </a:t>
          </a:r>
          <a:r>
            <a:rPr lang="ru-RU" sz="2800" b="1" kern="1200" dirty="0" smtClean="0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rPr>
            <a:t>12 </a:t>
          </a:r>
          <a:r>
            <a:rPr lang="ru-RU" sz="180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усыновлённых детей и </a:t>
          </a:r>
          <a:r>
            <a:rPr lang="ru-RU" sz="280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4</a:t>
          </a:r>
          <a:r>
            <a:rPr lang="ru-RU" sz="1800" kern="1200" dirty="0" smtClean="0">
              <a:effectLst/>
              <a:latin typeface="Times New Roman" pitchFamily="18" charset="0"/>
              <a:ea typeface="Calibri"/>
              <a:cs typeface="Times New Roman" pitchFamily="18" charset="0"/>
            </a:rPr>
            <a:t> детей, переданных под опеку по заявлению родителей</a:t>
          </a:r>
          <a:endParaRPr lang="ru-RU" sz="18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7519" y="4504689"/>
        <a:ext cx="8500322" cy="8784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E0254-4F6A-49C3-B5E4-DD6A20B19D43}">
      <dsp:nvSpPr>
        <dsp:cNvPr id="0" name=""/>
        <dsp:cNvSpPr/>
      </dsp:nvSpPr>
      <dsp:spPr>
        <a:xfrm>
          <a:off x="0" y="1913"/>
          <a:ext cx="8595360" cy="153501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10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кандидатов в приёмные родители прошли соответствующую подготовку на базе КГАУ СЗ «Камчатского социально -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реабилитационного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центра для несовершеннолетних» по договору об оказании возмездных услуг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933" y="76846"/>
        <a:ext cx="8445494" cy="1385150"/>
      </dsp:txXfrm>
    </dsp:sp>
    <dsp:sp modelId="{EF4FEC95-047C-4569-B453-0570B65EF389}">
      <dsp:nvSpPr>
        <dsp:cNvPr id="0" name=""/>
        <dsp:cNvSpPr/>
      </dsp:nvSpPr>
      <dsp:spPr>
        <a:xfrm>
          <a:off x="0" y="1512415"/>
          <a:ext cx="8595360" cy="153044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граждан получили положительное заключение органа опеки и попечительства о возможности быть опекунами (попечителями) и поставлены на учёт в государственном банке данных о детях-сиротах и детях, ОБПР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710" y="1587125"/>
        <a:ext cx="8445940" cy="1381022"/>
      </dsp:txXfrm>
    </dsp:sp>
    <dsp:sp modelId="{657A8EA7-5AFF-431C-8C70-A2679DD5742E}">
      <dsp:nvSpPr>
        <dsp:cNvPr id="0" name=""/>
        <dsp:cNvSpPr/>
      </dsp:nvSpPr>
      <dsp:spPr>
        <a:xfrm>
          <a:off x="0" y="3080658"/>
          <a:ext cx="8595360" cy="134636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Двое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граждан (одна супружеская пара) приняли на воспитание ребёнка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24" y="3146382"/>
        <a:ext cx="8463912" cy="1214914"/>
      </dsp:txXfrm>
    </dsp:sp>
    <dsp:sp modelId="{397C238F-B785-4DC6-BD18-A9EBE5876477}">
      <dsp:nvSpPr>
        <dsp:cNvPr id="0" name=""/>
        <dsp:cNvSpPr/>
      </dsp:nvSpPr>
      <dsp:spPr>
        <a:xfrm>
          <a:off x="0" y="4453932"/>
          <a:ext cx="8595360" cy="165998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граждан остаются на учёте в региональном банке данных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034" y="4534966"/>
        <a:ext cx="8433292" cy="149791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FEC95-047C-4569-B453-0570B65EF389}">
      <dsp:nvSpPr>
        <dsp:cNvPr id="0" name=""/>
        <dsp:cNvSpPr/>
      </dsp:nvSpPr>
      <dsp:spPr>
        <a:xfrm>
          <a:off x="0" y="0"/>
          <a:ext cx="8595360" cy="7392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Органы опеки и попечительства в течение 2015 года:</a:t>
          </a:r>
          <a:endParaRPr lang="ru-RU" sz="2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6088" y="36088"/>
        <a:ext cx="8523184" cy="667084"/>
      </dsp:txXfrm>
    </dsp:sp>
    <dsp:sp modelId="{B46EED0B-A375-49C7-A00A-E3A967E690D9}">
      <dsp:nvSpPr>
        <dsp:cNvPr id="0" name=""/>
        <dsp:cNvSpPr/>
      </dsp:nvSpPr>
      <dsp:spPr>
        <a:xfrm>
          <a:off x="0" y="752571"/>
          <a:ext cx="8595360" cy="7414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19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раз принимали участие в судебных разбирательствах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96" y="788767"/>
        <a:ext cx="8522968" cy="669078"/>
      </dsp:txXfrm>
    </dsp:sp>
    <dsp:sp modelId="{657A8EA7-5AFF-431C-8C70-A2679DD5742E}">
      <dsp:nvSpPr>
        <dsp:cNvPr id="0" name=""/>
        <dsp:cNvSpPr/>
      </dsp:nvSpPr>
      <dsp:spPr>
        <a:xfrm>
          <a:off x="0" y="1494553"/>
          <a:ext cx="8595360" cy="650343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- выдано </a:t>
          </a: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18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заключений по искам, затрагивающим интересы детей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747" y="1526300"/>
        <a:ext cx="8531866" cy="586849"/>
      </dsp:txXfrm>
    </dsp:sp>
    <dsp:sp modelId="{397C238F-B785-4DC6-BD18-A9EBE5876477}">
      <dsp:nvSpPr>
        <dsp:cNvPr id="0" name=""/>
        <dsp:cNvSpPr/>
      </dsp:nvSpPr>
      <dsp:spPr>
        <a:xfrm>
          <a:off x="0" y="2151550"/>
          <a:ext cx="8595360" cy="80183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родителей лишены родительских прав в отношении </a:t>
          </a: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детей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42" y="2190692"/>
        <a:ext cx="8517076" cy="723549"/>
      </dsp:txXfrm>
    </dsp:sp>
    <dsp:sp modelId="{26BDFF0A-54E8-41C5-92DA-346F72DB361C}">
      <dsp:nvSpPr>
        <dsp:cNvPr id="0" name=""/>
        <dsp:cNvSpPr/>
      </dsp:nvSpPr>
      <dsp:spPr>
        <a:xfrm>
          <a:off x="0" y="2983462"/>
          <a:ext cx="8595360" cy="74147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</a:t>
          </a: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родитель восстановлен в родительских правах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196" y="3019658"/>
        <a:ext cx="8522968" cy="669078"/>
      </dsp:txXfrm>
    </dsp:sp>
    <dsp:sp modelId="{53F73603-F562-443A-93E6-3C462CDACCF5}">
      <dsp:nvSpPr>
        <dsp:cNvPr id="0" name=""/>
        <dsp:cNvSpPr/>
      </dsp:nvSpPr>
      <dsp:spPr>
        <a:xfrm>
          <a:off x="0" y="3737346"/>
          <a:ext cx="8595360" cy="7414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Рассмотрено:</a:t>
          </a:r>
          <a:endParaRPr lang="ru-RU" sz="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96" y="3773542"/>
        <a:ext cx="8522968" cy="669078"/>
      </dsp:txXfrm>
    </dsp:sp>
    <dsp:sp modelId="{946B61F4-216F-4F6D-B4AB-D92649EA3CBE}">
      <dsp:nvSpPr>
        <dsp:cNvPr id="0" name=""/>
        <dsp:cNvSpPr/>
      </dsp:nvSpPr>
      <dsp:spPr>
        <a:xfrm>
          <a:off x="0" y="4491231"/>
          <a:ext cx="8595360" cy="7414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гражданских дел об определении места жительства ребёнка</a:t>
          </a:r>
          <a:endParaRPr lang="ru-RU" sz="500" b="1" kern="1200" dirty="0"/>
        </a:p>
      </dsp:txBody>
      <dsp:txXfrm>
        <a:off x="36196" y="4527427"/>
        <a:ext cx="8522968" cy="669078"/>
      </dsp:txXfrm>
    </dsp:sp>
    <dsp:sp modelId="{BA881E03-46B4-4079-B5F3-D264301F4302}">
      <dsp:nvSpPr>
        <dsp:cNvPr id="0" name=""/>
        <dsp:cNvSpPr/>
      </dsp:nvSpPr>
      <dsp:spPr>
        <a:xfrm>
          <a:off x="0" y="5245115"/>
          <a:ext cx="8595360" cy="7414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гражданских дела об оспаривании отцовства</a:t>
          </a:r>
          <a:endParaRPr lang="ru-RU" sz="500" b="1" kern="1200" dirty="0"/>
        </a:p>
      </dsp:txBody>
      <dsp:txXfrm>
        <a:off x="36196" y="5281311"/>
        <a:ext cx="8522968" cy="669078"/>
      </dsp:txXfrm>
    </dsp:sp>
    <dsp:sp modelId="{702C69D0-EDC1-40D1-8B44-B58769B462EE}">
      <dsp:nvSpPr>
        <dsp:cNvPr id="0" name=""/>
        <dsp:cNvSpPr/>
      </dsp:nvSpPr>
      <dsp:spPr>
        <a:xfrm>
          <a:off x="0" y="5999000"/>
          <a:ext cx="8595360" cy="74147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 уголовных дела, в том числе по ст.116 УК РФ</a:t>
          </a:r>
          <a:endParaRPr lang="ru-RU" sz="500" b="1" kern="1200" dirty="0"/>
        </a:p>
      </dsp:txBody>
      <dsp:txXfrm>
        <a:off x="36196" y="6035196"/>
        <a:ext cx="8522968" cy="6690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CC2F6-5EE1-41E1-98D3-15A2F1358BF8}">
      <dsp:nvSpPr>
        <dsp:cNvPr id="0" name=""/>
        <dsp:cNvSpPr/>
      </dsp:nvSpPr>
      <dsp:spPr>
        <a:xfrm rot="10800000">
          <a:off x="898671" y="0"/>
          <a:ext cx="8245328" cy="1066450"/>
        </a:xfrm>
        <a:prstGeom prst="homePlat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75" tIns="91440" rIns="170688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Calibri"/>
              <a:cs typeface="Times New Roman"/>
            </a:rPr>
            <a:t>Максимальное удовлетворение потребности населения Мильковского района в устройстве детей в МДОО</a:t>
          </a:r>
          <a:endParaRPr lang="ru-RU" sz="2400" b="1" kern="1200" dirty="0"/>
        </a:p>
      </dsp:txBody>
      <dsp:txXfrm rot="10800000">
        <a:off x="1165283" y="0"/>
        <a:ext cx="7978716" cy="1066450"/>
      </dsp:txXfrm>
    </dsp:sp>
    <dsp:sp modelId="{4F4E101C-A392-4A0B-92B2-F3F8808BCE06}">
      <dsp:nvSpPr>
        <dsp:cNvPr id="0" name=""/>
        <dsp:cNvSpPr/>
      </dsp:nvSpPr>
      <dsp:spPr>
        <a:xfrm>
          <a:off x="261424" y="0"/>
          <a:ext cx="1146689" cy="1113640"/>
        </a:xfrm>
        <a:prstGeom prst="flowChartConnector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6216F-4231-40BD-A6AA-A8EED01EAC09}">
      <dsp:nvSpPr>
        <dsp:cNvPr id="0" name=""/>
        <dsp:cNvSpPr/>
      </dsp:nvSpPr>
      <dsp:spPr>
        <a:xfrm rot="10800000">
          <a:off x="511967" y="1434315"/>
          <a:ext cx="8120064" cy="1066450"/>
        </a:xfrm>
        <a:prstGeom prst="homePlat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75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Calibri"/>
              <a:cs typeface="Times New Roman"/>
            </a:rPr>
            <a:t>Совершенствование деятельности и обеспечение качества предшкольной подготовки детей в соответствии с ФГОС ДО</a:t>
          </a:r>
          <a:endParaRPr lang="ru-RU" sz="2400" b="1" kern="1200" dirty="0"/>
        </a:p>
      </dsp:txBody>
      <dsp:txXfrm rot="10800000">
        <a:off x="778579" y="1434315"/>
        <a:ext cx="7853452" cy="1066450"/>
      </dsp:txXfrm>
    </dsp:sp>
    <dsp:sp modelId="{FA4B21C5-BAB7-4F41-BB43-12EC84FFAAF2}">
      <dsp:nvSpPr>
        <dsp:cNvPr id="0" name=""/>
        <dsp:cNvSpPr/>
      </dsp:nvSpPr>
      <dsp:spPr>
        <a:xfrm>
          <a:off x="0" y="1409360"/>
          <a:ext cx="1066450" cy="106645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9DC28-B45F-4FD4-9D36-41F8269A972E}">
      <dsp:nvSpPr>
        <dsp:cNvPr id="0" name=""/>
        <dsp:cNvSpPr/>
      </dsp:nvSpPr>
      <dsp:spPr>
        <a:xfrm rot="10800000">
          <a:off x="457573" y="2880163"/>
          <a:ext cx="8686426" cy="1066450"/>
        </a:xfrm>
        <a:prstGeom prst="homePlat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75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Calibri"/>
              <a:cs typeface="Times New Roman"/>
            </a:rPr>
            <a:t>Внедрение здоровьесберегающих технологий как компонента процесса воспитания и обучения</a:t>
          </a:r>
          <a:endParaRPr lang="ru-RU" sz="2400" b="1" kern="1200" dirty="0"/>
        </a:p>
      </dsp:txBody>
      <dsp:txXfrm rot="10800000">
        <a:off x="724185" y="2880163"/>
        <a:ext cx="8419814" cy="1066450"/>
      </dsp:txXfrm>
    </dsp:sp>
    <dsp:sp modelId="{D7BFF9CE-CBF9-4E3C-8324-58E552FA2C88}">
      <dsp:nvSpPr>
        <dsp:cNvPr id="0" name=""/>
        <dsp:cNvSpPr/>
      </dsp:nvSpPr>
      <dsp:spPr>
        <a:xfrm>
          <a:off x="5" y="2880323"/>
          <a:ext cx="1066450" cy="1066450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E1F6ED-CA6A-4C90-84C1-A2BED8A98BC4}">
      <dsp:nvSpPr>
        <dsp:cNvPr id="0" name=""/>
        <dsp:cNvSpPr/>
      </dsp:nvSpPr>
      <dsp:spPr>
        <a:xfrm rot="10800000">
          <a:off x="894994" y="4175470"/>
          <a:ext cx="7685898" cy="1066450"/>
        </a:xfrm>
        <a:prstGeom prst="homePlat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0275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Calibri"/>
              <a:cs typeface="Times New Roman"/>
            </a:rPr>
            <a:t>Распространение опыта успешной педагогической деятельности</a:t>
          </a:r>
          <a:endParaRPr lang="ru-RU" sz="2400" b="1" kern="1200" dirty="0">
            <a:ea typeface="Calibri"/>
            <a:cs typeface="Times New Roman"/>
          </a:endParaRPr>
        </a:p>
      </dsp:txBody>
      <dsp:txXfrm rot="10800000">
        <a:off x="1161606" y="4175470"/>
        <a:ext cx="7419286" cy="1066450"/>
      </dsp:txXfrm>
    </dsp:sp>
    <dsp:sp modelId="{04DA69C1-F0B8-49E8-8087-9228C63843E7}">
      <dsp:nvSpPr>
        <dsp:cNvPr id="0" name=""/>
        <dsp:cNvSpPr/>
      </dsp:nvSpPr>
      <dsp:spPr>
        <a:xfrm>
          <a:off x="305148" y="4176462"/>
          <a:ext cx="1066450" cy="106645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6216F-4231-40BD-A6AA-A8EED01EAC09}">
      <dsp:nvSpPr>
        <dsp:cNvPr id="0" name=""/>
        <dsp:cNvSpPr/>
      </dsp:nvSpPr>
      <dsp:spPr>
        <a:xfrm rot="10800000">
          <a:off x="640727" y="3603"/>
          <a:ext cx="7862544" cy="1579483"/>
        </a:xfrm>
        <a:prstGeom prst="homePlat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50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Calibri"/>
              <a:cs typeface="Times New Roman"/>
            </a:rPr>
            <a:t>Реализация стандарта начального общего образования в 1-4 классах, основного общего образования в 5-6 классах МОО ММР</a:t>
          </a:r>
          <a:endParaRPr lang="ru-RU" sz="2400" b="1" kern="1200" dirty="0"/>
        </a:p>
      </dsp:txBody>
      <dsp:txXfrm rot="10800000">
        <a:off x="1035598" y="3603"/>
        <a:ext cx="7467673" cy="1579483"/>
      </dsp:txXfrm>
    </dsp:sp>
    <dsp:sp modelId="{FA4B21C5-BAB7-4F41-BB43-12EC84FFAAF2}">
      <dsp:nvSpPr>
        <dsp:cNvPr id="0" name=""/>
        <dsp:cNvSpPr/>
      </dsp:nvSpPr>
      <dsp:spPr>
        <a:xfrm>
          <a:off x="0" y="2008"/>
          <a:ext cx="1579483" cy="157948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63B27-A486-45EB-9061-4DF228D9B3BA}">
      <dsp:nvSpPr>
        <dsp:cNvPr id="0" name=""/>
        <dsp:cNvSpPr/>
      </dsp:nvSpPr>
      <dsp:spPr>
        <a:xfrm rot="10800000">
          <a:off x="611570" y="2054574"/>
          <a:ext cx="7920858" cy="1579483"/>
        </a:xfrm>
        <a:prstGeom prst="homePlat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50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Calibri"/>
              <a:cs typeface="Times New Roman"/>
            </a:rPr>
            <a:t>Контроль за обеспечением качества образования, в том числе повышение качества подготовки учащихся к участию в Олимпиадах на различных этапах</a:t>
          </a:r>
          <a:endParaRPr lang="ru-RU" sz="2400" b="1" kern="1200" dirty="0"/>
        </a:p>
      </dsp:txBody>
      <dsp:txXfrm rot="10800000">
        <a:off x="1006441" y="2054574"/>
        <a:ext cx="7525987" cy="1579483"/>
      </dsp:txXfrm>
    </dsp:sp>
    <dsp:sp modelId="{4C4015C0-9447-4848-B005-9121044E8A0A}">
      <dsp:nvSpPr>
        <dsp:cNvPr id="0" name=""/>
        <dsp:cNvSpPr/>
      </dsp:nvSpPr>
      <dsp:spPr>
        <a:xfrm>
          <a:off x="0" y="2020489"/>
          <a:ext cx="1579483" cy="157948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C4CB3-F6D8-4212-8F49-88F89A9D45DC}">
      <dsp:nvSpPr>
        <dsp:cNvPr id="0" name=""/>
        <dsp:cNvSpPr/>
      </dsp:nvSpPr>
      <dsp:spPr>
        <a:xfrm rot="10800000">
          <a:off x="611570" y="4105545"/>
          <a:ext cx="7920858" cy="1579483"/>
        </a:xfrm>
        <a:prstGeom prst="homePlate">
          <a:avLst/>
        </a:prstGeom>
        <a:solidFill>
          <a:srgbClr val="FF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6508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/>
              <a:ea typeface="Calibri"/>
              <a:cs typeface="Times New Roman"/>
            </a:rPr>
            <a:t>Формирование образовательной среды в МОО ММР, обеспечивающей личностное благополучие участников образовательного процесса, создание благоприятного эмоционального климата в МОО ММР в целом</a:t>
          </a:r>
          <a:endParaRPr lang="ru-RU" sz="2400" b="1" kern="1200" dirty="0"/>
        </a:p>
      </dsp:txBody>
      <dsp:txXfrm rot="10800000">
        <a:off x="1006441" y="4105545"/>
        <a:ext cx="7525987" cy="1579483"/>
      </dsp:txXfrm>
    </dsp:sp>
    <dsp:sp modelId="{F3BBAD51-1CE3-4D57-A6F1-1636E48C9FD2}">
      <dsp:nvSpPr>
        <dsp:cNvPr id="0" name=""/>
        <dsp:cNvSpPr/>
      </dsp:nvSpPr>
      <dsp:spPr>
        <a:xfrm>
          <a:off x="0" y="4032446"/>
          <a:ext cx="1579483" cy="157948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6216F-4231-40BD-A6AA-A8EED01EAC09}">
      <dsp:nvSpPr>
        <dsp:cNvPr id="0" name=""/>
        <dsp:cNvSpPr/>
      </dsp:nvSpPr>
      <dsp:spPr>
        <a:xfrm rot="10800000">
          <a:off x="661782" y="2365"/>
          <a:ext cx="7438611" cy="954786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23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Calibri"/>
              <a:cs typeface="Times New Roman" pitchFamily="18" charset="0"/>
            </a:rPr>
            <a:t>Максимальное удовлетворение потребности населения Мильковского района в предоставлении качественных услуг дополнительного образования</a:t>
          </a:r>
          <a:endParaRPr lang="ru-RU" sz="1800" b="1" kern="1200" dirty="0"/>
        </a:p>
      </dsp:txBody>
      <dsp:txXfrm rot="10800000">
        <a:off x="900478" y="2365"/>
        <a:ext cx="7199915" cy="954786"/>
      </dsp:txXfrm>
    </dsp:sp>
    <dsp:sp modelId="{FA4B21C5-BAB7-4F41-BB43-12EC84FFAAF2}">
      <dsp:nvSpPr>
        <dsp:cNvPr id="0" name=""/>
        <dsp:cNvSpPr/>
      </dsp:nvSpPr>
      <dsp:spPr>
        <a:xfrm>
          <a:off x="85718" y="216026"/>
          <a:ext cx="735265" cy="73526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D6D7E4-2ACF-4C0D-BFB7-B57C4E096F91}">
      <dsp:nvSpPr>
        <dsp:cNvPr id="0" name=""/>
        <dsp:cNvSpPr/>
      </dsp:nvSpPr>
      <dsp:spPr>
        <a:xfrm rot="10800000">
          <a:off x="623033" y="1176634"/>
          <a:ext cx="7516108" cy="735265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23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Увеличение количества кружков и секций в МОО ММР</a:t>
          </a:r>
          <a:endParaRPr lang="ru-RU" sz="1800" b="1" kern="1200" dirty="0"/>
        </a:p>
      </dsp:txBody>
      <dsp:txXfrm rot="10800000">
        <a:off x="806849" y="1176634"/>
        <a:ext cx="7332292" cy="735265"/>
      </dsp:txXfrm>
    </dsp:sp>
    <dsp:sp modelId="{2520B59E-F58A-4DB9-8E9C-83D1BE470067}">
      <dsp:nvSpPr>
        <dsp:cNvPr id="0" name=""/>
        <dsp:cNvSpPr/>
      </dsp:nvSpPr>
      <dsp:spPr>
        <a:xfrm>
          <a:off x="85718" y="1224139"/>
          <a:ext cx="735265" cy="73526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19930-61A8-495D-BD64-B44032F42AD2}">
      <dsp:nvSpPr>
        <dsp:cNvPr id="0" name=""/>
        <dsp:cNvSpPr/>
      </dsp:nvSpPr>
      <dsp:spPr>
        <a:xfrm rot="10800000">
          <a:off x="648060" y="2131381"/>
          <a:ext cx="7466055" cy="735265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23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ea typeface="Times New Roman"/>
              <a:cs typeface="Times New Roman" pitchFamily="18" charset="0"/>
            </a:rPr>
            <a:t>Увеличение количества обучающихся, охваченных дополнительным образованием</a:t>
          </a:r>
          <a:endParaRPr lang="ru-RU" sz="1800" b="1" kern="1200" dirty="0"/>
        </a:p>
      </dsp:txBody>
      <dsp:txXfrm rot="10800000">
        <a:off x="831876" y="2131381"/>
        <a:ext cx="7282239" cy="735265"/>
      </dsp:txXfrm>
    </dsp:sp>
    <dsp:sp modelId="{F19C2771-6BD9-45C6-B274-2913FE1CC07F}">
      <dsp:nvSpPr>
        <dsp:cNvPr id="0" name=""/>
        <dsp:cNvSpPr/>
      </dsp:nvSpPr>
      <dsp:spPr>
        <a:xfrm>
          <a:off x="102430" y="2157895"/>
          <a:ext cx="735265" cy="73526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E63D68-97BF-48D6-A57F-9CDA6C9F1A43}">
      <dsp:nvSpPr>
        <dsp:cNvPr id="0" name=""/>
        <dsp:cNvSpPr/>
      </dsp:nvSpPr>
      <dsp:spPr>
        <a:xfrm rot="10800000">
          <a:off x="648060" y="3086129"/>
          <a:ext cx="7466055" cy="735265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23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/>
              <a:ea typeface="Calibri"/>
              <a:cs typeface="Times New Roman"/>
            </a:rPr>
            <a:t>Продолжить работу по интеграции детей с ОВЗ в образовательную среду</a:t>
          </a:r>
          <a:endParaRPr lang="ru-RU" sz="1800" b="1" kern="1200" dirty="0"/>
        </a:p>
      </dsp:txBody>
      <dsp:txXfrm rot="10800000">
        <a:off x="831876" y="3086129"/>
        <a:ext cx="7282239" cy="735265"/>
      </dsp:txXfrm>
    </dsp:sp>
    <dsp:sp modelId="{EFDA81B8-BA20-4CD5-ACF0-B9FDA38D1D8B}">
      <dsp:nvSpPr>
        <dsp:cNvPr id="0" name=""/>
        <dsp:cNvSpPr/>
      </dsp:nvSpPr>
      <dsp:spPr>
        <a:xfrm>
          <a:off x="102430" y="3128179"/>
          <a:ext cx="735265" cy="73526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4A418-B008-4835-8D8D-6A05F89823B1}">
      <dsp:nvSpPr>
        <dsp:cNvPr id="0" name=""/>
        <dsp:cNvSpPr/>
      </dsp:nvSpPr>
      <dsp:spPr>
        <a:xfrm rot="10800000">
          <a:off x="648060" y="4040877"/>
          <a:ext cx="7466055" cy="735265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23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/>
              <a:ea typeface="Calibri"/>
              <a:cs typeface="Times New Roman"/>
            </a:rPr>
            <a:t>Продолжить информационно-просветительскую, разъяснительную работу по вопросам, связанным с обучением и воспитанием детей с ОВЗ</a:t>
          </a:r>
          <a:endParaRPr lang="ru-RU" sz="1800" b="1" kern="1200" dirty="0"/>
        </a:p>
      </dsp:txBody>
      <dsp:txXfrm rot="10800000">
        <a:off x="831876" y="4040877"/>
        <a:ext cx="7282239" cy="735265"/>
      </dsp:txXfrm>
    </dsp:sp>
    <dsp:sp modelId="{AB6A890D-8B08-4E48-B5BF-3C1ABB218EF1}">
      <dsp:nvSpPr>
        <dsp:cNvPr id="0" name=""/>
        <dsp:cNvSpPr/>
      </dsp:nvSpPr>
      <dsp:spPr>
        <a:xfrm>
          <a:off x="102430" y="4098463"/>
          <a:ext cx="735265" cy="73526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8C954-369A-467B-84F8-2F08535E22EF}">
      <dsp:nvSpPr>
        <dsp:cNvPr id="0" name=""/>
        <dsp:cNvSpPr/>
      </dsp:nvSpPr>
      <dsp:spPr>
        <a:xfrm rot="10800000">
          <a:off x="648060" y="4995625"/>
          <a:ext cx="7466055" cy="735265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4232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/>
              <a:ea typeface="Calibri"/>
              <a:cs typeface="Times New Roman"/>
            </a:rPr>
            <a:t>Продолжить работу по привлечению педагогических кадров к повышению квалификации в вопросах обучения и воспитания детей с ОВЗ</a:t>
          </a:r>
          <a:endParaRPr lang="ru-RU" sz="1800" b="1" kern="1200" dirty="0"/>
        </a:p>
      </dsp:txBody>
      <dsp:txXfrm rot="10800000">
        <a:off x="831876" y="4995625"/>
        <a:ext cx="7282239" cy="735265"/>
      </dsp:txXfrm>
    </dsp:sp>
    <dsp:sp modelId="{F208D589-7517-41B8-A0AE-BC2A36915C58}">
      <dsp:nvSpPr>
        <dsp:cNvPr id="0" name=""/>
        <dsp:cNvSpPr/>
      </dsp:nvSpPr>
      <dsp:spPr>
        <a:xfrm>
          <a:off x="85718" y="4968552"/>
          <a:ext cx="735265" cy="735265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CA120-9FA4-41F7-BA86-C13CD6FDAC43}">
      <dsp:nvSpPr>
        <dsp:cNvPr id="0" name=""/>
        <dsp:cNvSpPr/>
      </dsp:nvSpPr>
      <dsp:spPr>
        <a:xfrm>
          <a:off x="-5878614" y="-899860"/>
          <a:ext cx="7000073" cy="7000073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E993E-0A82-4841-8676-0B75F12E84F5}">
      <dsp:nvSpPr>
        <dsp:cNvPr id="0" name=""/>
        <dsp:cNvSpPr/>
      </dsp:nvSpPr>
      <dsp:spPr>
        <a:xfrm>
          <a:off x="721808" y="423958"/>
          <a:ext cx="5903170" cy="12322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56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«Развитие образования в Камчатском крае на 2014-2020 годы»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утверждена постановлением Правительства Камчатского края от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29.11.2013 № 532-П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21808" y="423958"/>
        <a:ext cx="5903170" cy="1232223"/>
      </dsp:txXfrm>
    </dsp:sp>
    <dsp:sp modelId="{528B39BE-E492-471B-8F7A-FE22F68A178C}">
      <dsp:nvSpPr>
        <dsp:cNvPr id="0" name=""/>
        <dsp:cNvSpPr/>
      </dsp:nvSpPr>
      <dsp:spPr>
        <a:xfrm>
          <a:off x="71764" y="390026"/>
          <a:ext cx="1300088" cy="13000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E0DB42-636A-4662-8624-C9F2BDA2939B}">
      <dsp:nvSpPr>
        <dsp:cNvPr id="0" name=""/>
        <dsp:cNvSpPr/>
      </dsp:nvSpPr>
      <dsp:spPr>
        <a:xfrm>
          <a:off x="1099874" y="1763699"/>
          <a:ext cx="5525104" cy="1672953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56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«Профилактика правонарушений, терроризма, экстремизма, наркомании и алкоголизма в Камчатском крае на 2014–2018 годы»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утверждена постановлением Правительства Камчатского края от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29.11.2013 № 522-П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099874" y="1763699"/>
        <a:ext cx="5525104" cy="1672953"/>
      </dsp:txXfrm>
    </dsp:sp>
    <dsp:sp modelId="{F0817F22-6D11-4F9E-AC54-ADF242DC152D}">
      <dsp:nvSpPr>
        <dsp:cNvPr id="0" name=""/>
        <dsp:cNvSpPr/>
      </dsp:nvSpPr>
      <dsp:spPr>
        <a:xfrm>
          <a:off x="449830" y="1950132"/>
          <a:ext cx="1300088" cy="13000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ACA21-B53A-46AC-9FCD-EA3932E1C46B}">
      <dsp:nvSpPr>
        <dsp:cNvPr id="0" name=""/>
        <dsp:cNvSpPr/>
      </dsp:nvSpPr>
      <dsp:spPr>
        <a:xfrm>
          <a:off x="720096" y="3635904"/>
          <a:ext cx="5903170" cy="13995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56" tIns="45720" rIns="45720" bIns="4572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«Физическая культура, спорт, молодёжная политика, отдых и оздоровление детей в Камчатском крае на 2014–2018 годы»</a:t>
          </a:r>
          <a:r>
            <a:rPr lang="ru-RU" sz="16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утверждена постановлением Правительства Камчатского края от </a:t>
          </a:r>
          <a:r>
            <a:rPr lang="ru-RU" sz="16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29.11.2013 № 552-П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720096" y="3635904"/>
        <a:ext cx="5903170" cy="1399529"/>
      </dsp:txXfrm>
    </dsp:sp>
    <dsp:sp modelId="{3392581E-5883-4E83-B609-BE1F6B61D0E0}">
      <dsp:nvSpPr>
        <dsp:cNvPr id="0" name=""/>
        <dsp:cNvSpPr/>
      </dsp:nvSpPr>
      <dsp:spPr>
        <a:xfrm>
          <a:off x="71764" y="3510237"/>
          <a:ext cx="1300088" cy="13000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DEAE9-B13A-4FED-8FD0-BC9B9726F77B}">
      <dsp:nvSpPr>
        <dsp:cNvPr id="0" name=""/>
        <dsp:cNvSpPr/>
      </dsp:nvSpPr>
      <dsp:spPr>
        <a:xfrm>
          <a:off x="0" y="0"/>
          <a:ext cx="7872536" cy="2091150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В целях обеспечения нужд МОО в 2015 году было заключено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63</a:t>
          </a: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муниципальных контракта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на поставку товаров, выполнение работ, оказание услуг</a:t>
          </a:r>
        </a:p>
      </dsp:txBody>
      <dsp:txXfrm>
        <a:off x="1783622" y="0"/>
        <a:ext cx="6088913" cy="2091150"/>
      </dsp:txXfrm>
    </dsp:sp>
    <dsp:sp modelId="{07C838A9-DE5C-4128-B81B-8A0AE865BBA6}">
      <dsp:nvSpPr>
        <dsp:cNvPr id="0" name=""/>
        <dsp:cNvSpPr/>
      </dsp:nvSpPr>
      <dsp:spPr>
        <a:xfrm>
          <a:off x="209115" y="209115"/>
          <a:ext cx="1574507" cy="16729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D5374-0627-4A0F-A83A-250605AC4D35}">
      <dsp:nvSpPr>
        <dsp:cNvPr id="0" name=""/>
        <dsp:cNvSpPr/>
      </dsp:nvSpPr>
      <dsp:spPr>
        <a:xfrm>
          <a:off x="0" y="2301337"/>
          <a:ext cx="7872536" cy="2091150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Из них конкурентными способами определения поставщиков (подрядчиков, исполнителей) было заключено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23</a:t>
          </a:r>
          <a:r>
            <a:rPr lang="ru-RU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 муниципальных контракта</a:t>
          </a:r>
        </a:p>
        <a:p>
          <a:pPr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1783622" y="2301337"/>
        <a:ext cx="6088913" cy="2091150"/>
      </dsp:txXfrm>
    </dsp:sp>
    <dsp:sp modelId="{96675B39-741B-4D8B-A2E7-D7298C7FDED0}">
      <dsp:nvSpPr>
        <dsp:cNvPr id="0" name=""/>
        <dsp:cNvSpPr/>
      </dsp:nvSpPr>
      <dsp:spPr>
        <a:xfrm>
          <a:off x="209115" y="2509380"/>
          <a:ext cx="1574507" cy="16729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DE868-6ED3-40AA-94B6-7111E1651598}">
      <dsp:nvSpPr>
        <dsp:cNvPr id="0" name=""/>
        <dsp:cNvSpPr/>
      </dsp:nvSpPr>
      <dsp:spPr>
        <a:xfrm>
          <a:off x="0" y="605705"/>
          <a:ext cx="3361836" cy="3361836"/>
        </a:xfrm>
        <a:prstGeom prst="ellipse">
          <a:avLst/>
        </a:prstGeom>
        <a:solidFill>
          <a:srgbClr val="0000FF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85013" tIns="22860" rIns="18501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 очереди на получение места в детские сады села Мильково зарегистрировано </a:t>
          </a:r>
          <a:r>
            <a:rPr lang="ru-RU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77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детей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492329" y="1098034"/>
        <a:ext cx="2377178" cy="2377178"/>
      </dsp:txXfrm>
    </dsp:sp>
    <dsp:sp modelId="{2BC21DC9-BB96-4DFE-83C9-09864F9C5789}">
      <dsp:nvSpPr>
        <dsp:cNvPr id="0" name=""/>
        <dsp:cNvSpPr/>
      </dsp:nvSpPr>
      <dsp:spPr>
        <a:xfrm>
          <a:off x="2684156" y="605705"/>
          <a:ext cx="3361836" cy="3361836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85013" tIns="22860" rIns="185013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детей, которым ещё не исполнилось 1,5 года</a:t>
          </a: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</a:endParaRPr>
        </a:p>
      </dsp:txBody>
      <dsp:txXfrm>
        <a:off x="3176485" y="1098034"/>
        <a:ext cx="2377178" cy="2377178"/>
      </dsp:txXfrm>
    </dsp:sp>
    <dsp:sp modelId="{81E70378-31B4-407F-981A-854F840E12EB}">
      <dsp:nvSpPr>
        <dsp:cNvPr id="0" name=""/>
        <dsp:cNvSpPr/>
      </dsp:nvSpPr>
      <dsp:spPr>
        <a:xfrm>
          <a:off x="5369490" y="605705"/>
          <a:ext cx="3361836" cy="3361836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85013" tIns="30480" rIns="185013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детей, желаемая дата зачисления которых –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 сентября 2016 года</a:t>
          </a:r>
          <a:endParaRPr lang="ru-RU" sz="1800" b="1" kern="1200" dirty="0" smtClean="0">
            <a:solidFill>
              <a:schemeClr val="bg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bg1"/>
            </a:solidFill>
          </a:endParaRPr>
        </a:p>
      </dsp:txBody>
      <dsp:txXfrm>
        <a:off x="5861819" y="1098034"/>
        <a:ext cx="2377178" cy="23771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8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0.41935</cdr:x>
      <cdr:y>0.04384</cdr:y>
    </cdr:from>
    <cdr:to>
      <cdr:x>0.99194</cdr:x>
      <cdr:y>0.26304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3744416" y="144016"/>
          <a:ext cx="5112568" cy="720080"/>
        </a:xfrm>
        <a:prstGeom xmlns:a="http://schemas.openxmlformats.org/drawingml/2006/main" prst="roundRect">
          <a:avLst/>
        </a:prstGeom>
        <a:solidFill xmlns:a="http://schemas.openxmlformats.org/drawingml/2006/main">
          <a:srgbClr val="0070C0"/>
        </a:solidFill>
        <a:ln xmlns:a="http://schemas.openxmlformats.org/drawingml/2006/main"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0.43089</cdr:x>
      <cdr:y>0.06576</cdr:y>
    </cdr:from>
    <cdr:to>
      <cdr:x>0.98374</cdr:x>
      <cdr:y>0.22504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16424" y="216024"/>
          <a:ext cx="4896544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612 205 226,42 рублей</a:t>
          </a:r>
          <a:endParaRPr lang="ru-RU" sz="2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0.17357</cdr:x>
      <cdr:y>0.0793</cdr:y>
    </cdr:from>
    <cdr:to>
      <cdr:x>0.56381</cdr:x>
      <cdr:y>0.38396</cdr:y>
    </cdr:to>
    <cdr:grpSp>
      <cdr:nvGrpSpPr>
        <cdr:cNvPr id="2" name="Группа 1"/>
        <cdr:cNvGrpSpPr/>
      </cdr:nvGrpSpPr>
      <cdr:grpSpPr>
        <a:xfrm xmlns:a="http://schemas.openxmlformats.org/drawingml/2006/main">
          <a:off x="1537307" y="432074"/>
          <a:ext cx="3456349" cy="1659972"/>
          <a:chOff x="-298757" y="12184825"/>
          <a:chExt cx="8595360" cy="3189024"/>
        </a:xfrm>
      </cdr:grpSpPr>
      <cdr:sp macro="" textlink="">
        <cdr:nvSpPr>
          <cdr:cNvPr id="3" name="Скругленный прямоугольник 2"/>
          <cdr:cNvSpPr/>
        </cdr:nvSpPr>
        <cdr:spPr>
          <a:xfrm xmlns:a="http://schemas.openxmlformats.org/drawingml/2006/main">
            <a:off x="-298757" y="12184825"/>
            <a:ext cx="8595360" cy="3189024"/>
          </a:xfrm>
          <a:prstGeom xmlns:a="http://schemas.openxmlformats.org/drawingml/2006/main" prst="roundRect">
            <a:avLst/>
          </a:prstGeom>
        </cdr:spPr>
        <cdr:style>
          <a:lnRef xmlns:a="http://schemas.openxmlformats.org/drawingml/2006/main" idx="0">
            <a:schemeClr val="lt1">
              <a:hueOff val="0"/>
              <a:satOff val="0"/>
              <a:lumOff val="0"/>
              <a:alphaOff val="0"/>
            </a:schemeClr>
          </a:lnRef>
          <a:fillRef xmlns:a="http://schemas.openxmlformats.org/drawingml/2006/main" idx="3">
            <a:schemeClr val="accent4">
              <a:hueOff val="0"/>
              <a:satOff val="0"/>
              <a:lumOff val="0"/>
              <a:alphaOff val="0"/>
            </a:schemeClr>
          </a:fillRef>
          <a:effectRef xmlns:a="http://schemas.openxmlformats.org/drawingml/2006/main" idx="3">
            <a:schemeClr val="accent4">
              <a:hueOff val="0"/>
              <a:satOff val="0"/>
              <a:lumOff val="0"/>
              <a:alphaOff val="0"/>
            </a:schemeClr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ru-RU"/>
          </a:p>
        </cdr:txBody>
      </cdr:sp>
      <cdr:sp macro="" textlink="">
        <cdr:nvSpPr>
          <cdr:cNvPr id="4" name="Скругленный прямоугольник 4"/>
          <cdr:cNvSpPr txBox="1"/>
        </cdr:nvSpPr>
        <cdr:spPr>
          <a:xfrm xmlns:a="http://schemas.openxmlformats.org/drawingml/2006/main">
            <a:off x="-217722" y="12340500"/>
            <a:ext cx="8433290" cy="2877673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spcFirstLastPara="0" vert="horz" wrap="square" lIns="106680" tIns="106680" rIns="106680" bIns="106680" numCol="1" spcCol="1270" anchor="ctr" anchorCtr="0">
            <a:noAutofit/>
          </a:bodyPr>
          <a:lstStyle xmlns:a="http://schemas.openxmlformats.org/drawingml/2006/main"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международных</a:t>
            </a:r>
          </a:p>
          <a:p xmlns:a="http://schemas.openxmlformats.org/drawingml/2006/main"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 всероссийских</a:t>
            </a:r>
            <a:endParaRPr lang="ru-RU" sz="2000" kern="1200" dirty="0">
              <a:latin typeface="Times New Roman" pitchFamily="18" charset="0"/>
              <a:cs typeface="Times New Roman" pitchFamily="18" charset="0"/>
            </a:endParaRPr>
          </a:p>
        </cdr:txBody>
      </cdr:sp>
    </cdr:grpSp>
  </cdr:relSizeAnchor>
  <cdr:relSizeAnchor xmlns:cdr="http://schemas.openxmlformats.org/drawingml/2006/chartDrawing">
    <cdr:from>
      <cdr:x>0.68576</cdr:x>
      <cdr:y>0.47577</cdr:y>
    </cdr:from>
    <cdr:to>
      <cdr:x>0.93792</cdr:x>
      <cdr:y>0.90844</cdr:y>
    </cdr:to>
    <cdr:pic>
      <cdr:nvPicPr>
        <cdr:cNvPr id="5" name="Рисунок 4" descr="134332_5.jp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73789" y="2592288"/>
          <a:ext cx="2233355" cy="235743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6695F-83F0-431B-846B-B49A41CA57FA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E9203-C089-44EE-9D48-7AEF4416A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83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9203-C089-44EE-9D48-7AEF4416A4E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0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E9203-C089-44EE-9D48-7AEF4416A4E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90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329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5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31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7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1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14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3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8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2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AD60C-B43C-42EA-BFBE-A962F6CA64CB}" type="datetimeFigureOut">
              <a:rPr lang="ru-RU" smtClean="0"/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45037-7499-4DF6-A502-4986F18492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48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to.ru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3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letopis-mmr.ucoz.com/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04b8892e072d2cc128b635b211051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072" y="2693987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Отчёт</a:t>
            </a:r>
            <a:b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работе муниципальной системы образования Мильковского муниципального района в 2015 году</a:t>
            </a:r>
            <a:endParaRPr lang="ru-RU" sz="32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97152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Докладчик:</a:t>
            </a:r>
          </a:p>
          <a:p>
            <a:pPr algn="r"/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Управления образования</a:t>
            </a:r>
          </a:p>
          <a:p>
            <a:pPr algn="r"/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Мильковского муниципального района</a:t>
            </a:r>
          </a:p>
          <a:p>
            <a:pPr algn="r"/>
            <a:r>
              <a:rPr lang="ru-RU" sz="1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Л.В. Соснина</a:t>
            </a:r>
            <a:endParaRPr lang="ru-RU" sz="18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программы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83013435"/>
              </p:ext>
            </p:extLst>
          </p:nvPr>
        </p:nvGraphicFramePr>
        <p:xfrm>
          <a:off x="-108519" y="1089236"/>
          <a:ext cx="6696744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Шестиугольник 3"/>
          <p:cNvSpPr/>
          <p:nvPr/>
        </p:nvSpPr>
        <p:spPr>
          <a:xfrm>
            <a:off x="6516216" y="1484784"/>
            <a:ext cx="2623227" cy="1368152"/>
          </a:xfrm>
          <a:prstGeom prst="hexag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КБ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945 862,97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1 438 107,87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6516216" y="3068960"/>
            <a:ext cx="2623052" cy="1368152"/>
          </a:xfrm>
          <a:prstGeom prst="hexagon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КБ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537 807,0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230 488,71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6516216" y="4725144"/>
            <a:ext cx="2623052" cy="1368152"/>
          </a:xfrm>
          <a:prstGeom prst="hexagon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КБ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5 088 055,0</a:t>
            </a:r>
          </a:p>
          <a:p>
            <a:pPr algn="ctr"/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МБ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503 205,5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4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762892"/>
              </p:ext>
            </p:extLst>
          </p:nvPr>
        </p:nvGraphicFramePr>
        <p:xfrm>
          <a:off x="-1" y="1340768"/>
          <a:ext cx="9144001" cy="3475837"/>
        </p:xfrm>
        <a:graphic>
          <a:graphicData uri="http://schemas.openxmlformats.org/drawingml/2006/table">
            <a:tbl>
              <a:tblPr firstRow="1" firstCol="1" bandRow="1"/>
              <a:tblGrid>
                <a:gridCol w="26460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6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257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356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2093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 годы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Краевой </a:t>
                      </a: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бюджет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6047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2013–2014 учебный год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66 969,9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48 283,6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18 686,3</a:t>
                      </a:r>
                      <a:endParaRPr lang="ru-RU" sz="2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047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2014–2015 учебный год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56 126,616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36 569,55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19 557,066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6047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2015–2016 учебный год</a:t>
                      </a:r>
                      <a:endParaRPr lang="ru-RU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38 374,65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27 451,66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10 922,99</a:t>
                      </a:r>
                      <a:endParaRPr lang="ru-RU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новому 2015-2016 учебному году</a:t>
            </a:r>
          </a:p>
        </p:txBody>
      </p:sp>
      <p:pic>
        <p:nvPicPr>
          <p:cNvPr id="9220" name="Picture 4" descr="D:\Общая\DSC07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3059832" cy="1830802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57" y="4948480"/>
            <a:ext cx="2726454" cy="1830802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63500"/>
          </a:effectLst>
          <a:ex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pic>
      <p:pic>
        <p:nvPicPr>
          <p:cNvPr id="8" name="Picture 4" descr="\\Smolnikov\Общая\Фото\Фото МСОШ №2\IMG_04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5" y="4948480"/>
            <a:ext cx="2736304" cy="182349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00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87525401"/>
              </p:ext>
            </p:extLst>
          </p:nvPr>
        </p:nvGraphicFramePr>
        <p:xfrm>
          <a:off x="755576" y="836712"/>
          <a:ext cx="787253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446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320422"/>
              </p:ext>
            </p:extLst>
          </p:nvPr>
        </p:nvGraphicFramePr>
        <p:xfrm>
          <a:off x="20937" y="1124744"/>
          <a:ext cx="9123063" cy="4142686"/>
        </p:xfrm>
        <a:graphic>
          <a:graphicData uri="http://schemas.openxmlformats.org/drawingml/2006/table">
            <a:tbl>
              <a:tblPr firstRow="1" firstCol="1" bandRow="1"/>
              <a:tblGrid>
                <a:gridCol w="1323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5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25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355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72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596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МОО ММР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средней заработной платы в Камчатском крае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средней заработной платы в ММР за 2015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Целевой показатель, установленный соглашением с Министерством образования и науки Камчатского края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Средняя заработная плата педагогических работников МОО ММР за 2015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 исполнения целевого показателя в 2015 году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средней заработной платы работников МОО ММР в 2015 году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48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МДОО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59400,0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52720,0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54 000,0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57 034,5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105,6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41 236,8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448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56 100,0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60 713,0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108,2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51 656,2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151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ОДО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установлен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44 357,4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40 724,1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846160" y="260646"/>
            <a:ext cx="7636045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Целевые показатели размера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средней заработной платы</a:t>
            </a:r>
          </a:p>
        </p:txBody>
      </p:sp>
      <p:pic>
        <p:nvPicPr>
          <p:cNvPr id="8194" name="Picture 2" descr="D:\Общая\фото пед\DSC000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04" y="5285745"/>
            <a:ext cx="2376264" cy="1579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Общая\фото пед\DSC00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5278918"/>
            <a:ext cx="2376264" cy="1579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Общая\фото пед\DSC004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244479"/>
            <a:ext cx="2376264" cy="1579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39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обеспечения доступного и качественного дошкольного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049992"/>
              </p:ext>
            </p:extLst>
          </p:nvPr>
        </p:nvGraphicFramePr>
        <p:xfrm>
          <a:off x="179511" y="1268761"/>
          <a:ext cx="8813612" cy="4599922"/>
        </p:xfrm>
        <a:graphic>
          <a:graphicData uri="http://schemas.openxmlformats.org/drawingml/2006/table">
            <a:tbl>
              <a:tblPr firstRow="1" firstCol="1" bandRow="1"/>
              <a:tblGrid>
                <a:gridCol w="1240980">
                  <a:extLst>
                    <a:ext uri="{9D8B030D-6E8A-4147-A177-3AD203B41FA5}">
                      <a16:colId xmlns="" xmlns:a16="http://schemas.microsoft.com/office/drawing/2014/main" val="1064582383"/>
                    </a:ext>
                  </a:extLst>
                </a:gridCol>
                <a:gridCol w="703237">
                  <a:extLst>
                    <a:ext uri="{9D8B030D-6E8A-4147-A177-3AD203B41FA5}">
                      <a16:colId xmlns="" xmlns:a16="http://schemas.microsoft.com/office/drawing/2014/main" val="139922638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185770045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368255626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4113237444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2399822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310165631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3894873974"/>
                    </a:ext>
                  </a:extLst>
                </a:gridCol>
                <a:gridCol w="1036747">
                  <a:extLst>
                    <a:ext uri="{9D8B030D-6E8A-4147-A177-3AD203B41FA5}">
                      <a16:colId xmlns="" xmlns:a16="http://schemas.microsoft.com/office/drawing/2014/main" val="1296859577"/>
                    </a:ext>
                  </a:extLst>
                </a:gridCol>
              </a:tblGrid>
              <a:tr h="165618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Пущино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Шаромы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Мильково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с. Долиновка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Таёжный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Атласово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п. Лазо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9239716"/>
                  </a:ext>
                </a:extLst>
              </a:tr>
              <a:tr h="680561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детей от 0 до 7 лет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592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4052519"/>
                  </a:ext>
                </a:extLst>
              </a:tr>
              <a:tr h="630756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Посещают МДОО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  <a:endParaRPr lang="ru-RU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1862869"/>
                  </a:ext>
                </a:extLst>
              </a:tr>
              <a:tr h="1576891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детей дошкольным образованием, в %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515100" algn="l"/>
                        </a:tabLst>
                      </a:pPr>
                      <a:r>
                        <a:rPr lang="ru-RU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8803417"/>
                  </a:ext>
                </a:extLst>
              </a:tr>
            </a:tbl>
          </a:graphicData>
        </a:graphic>
      </p:graphicFrame>
      <p:pic>
        <p:nvPicPr>
          <p:cNvPr id="1026" name="Picture 2" descr="C:\Users\Татьяна\Desktop\Педагог года-калейдоскоп\ДУДОРОВА Т,С\Фото Дудорова Т.С\IMG_20150227_092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97152"/>
            <a:ext cx="2790659" cy="2092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Татьяна\Desktop\Педагог года-калейдоскоп\КИМ Л.В\жанровые фотографии\20150710_1010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65006"/>
            <a:ext cx="2813095" cy="2109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Татьяна\Desktop\Педагог года-калейдоскоп\ЧЕРКАШИНА Е.В\Фото Черкашина Е.В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38" y="4797152"/>
            <a:ext cx="2890016" cy="19939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4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обеспечения доступного и качественного дошкольного образования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677592"/>
              </p:ext>
            </p:extLst>
          </p:nvPr>
        </p:nvGraphicFramePr>
        <p:xfrm>
          <a:off x="251520" y="1538761"/>
          <a:ext cx="8541029" cy="16589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205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098151"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Максимальный размер платы, взимаемой с родителей (законных представителей) за присмотр и уход за детьми на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Максимальный размер платы, взимаемой с родителей (законных представителей) за присмотр и уход за детьми на </a:t>
                      </a:r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2016 год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168"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164,0</a:t>
                      </a:r>
                      <a:endParaRPr lang="ru-RU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175,48</a:t>
                      </a:r>
                      <a:endParaRPr lang="ru-RU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732387"/>
              </p:ext>
            </p:extLst>
          </p:nvPr>
        </p:nvGraphicFramePr>
        <p:xfrm>
          <a:off x="251520" y="4293096"/>
          <a:ext cx="8712967" cy="19629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24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09298"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платы, взимаемой с родителей (законных представителей) за присмотр и уход за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детьми 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2015 году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Размер платы, взимаемой с родителей (законных представителей) имеющих трёх и более детей, за присмотр и уход за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детьми в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2015 году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1860"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164,0</a:t>
                      </a:r>
                      <a:endParaRPr lang="ru-RU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82,0</a:t>
                      </a:r>
                      <a:endParaRPr lang="ru-RU" sz="32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5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06396032"/>
              </p:ext>
            </p:extLst>
          </p:nvPr>
        </p:nvGraphicFramePr>
        <p:xfrm>
          <a:off x="236178" y="1239124"/>
          <a:ext cx="87484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80628" y="260648"/>
            <a:ext cx="8786874" cy="1296144"/>
            <a:chOff x="0" y="624498"/>
            <a:chExt cx="8786874" cy="55692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624498"/>
              <a:ext cx="8786874" cy="556920"/>
            </a:xfrm>
            <a:prstGeom prst="roundRect">
              <a:avLst/>
            </a:prstGeom>
            <a:solidFill>
              <a:srgbClr val="00B05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54374" y="651685"/>
              <a:ext cx="8732500" cy="502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На </a:t>
              </a:r>
              <a:r>
                <a: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1 января 2016 года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ГИС «Е-услуги. Образование» зарегистрировано </a:t>
              </a:r>
              <a:r>
                <a: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667</a:t>
              </a:r>
              <a:r>
                <a: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детей в возрасте от </a:t>
              </a:r>
              <a:r>
                <a: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0 до 7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лет</a:t>
              </a:r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из 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них </a:t>
              </a:r>
              <a:r>
                <a: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218</a:t>
              </a:r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 детей за </a:t>
              </a:r>
              <a:r>
                <a:rPr lang="ru-RU" sz="24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2015 </a:t>
              </a:r>
              <a:r>
                <a:rPr lang="ru-RU" sz="2400" b="1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год</a:t>
              </a:r>
              <a:endPara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Скругленный прямоугольник 7"/>
          <p:cNvSpPr/>
          <p:nvPr/>
        </p:nvSpPr>
        <p:spPr>
          <a:xfrm>
            <a:off x="167498" y="5877272"/>
            <a:ext cx="8786874" cy="720080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9" name="Прямоугольник 8"/>
          <p:cNvSpPr/>
          <p:nvPr/>
        </p:nvSpPr>
        <p:spPr>
          <a:xfrm>
            <a:off x="1835696" y="5965840"/>
            <a:ext cx="6048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МДОО с. Мильково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свободных мест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 освоения программы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144188"/>
              </p:ext>
            </p:extLst>
          </p:nvPr>
        </p:nvGraphicFramePr>
        <p:xfrm>
          <a:off x="179512" y="1196752"/>
          <a:ext cx="8784976" cy="43985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154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6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63451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МДОО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Уровень усвоения умений и навыков по образовательным областям программы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172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«Сказка»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50% до 100%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14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«Светлячок»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85,6% до 96,4%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25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«Тополёк»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87,5% до 96,8%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172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«Ручеёк»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80% до 96%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172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</a:t>
                      </a: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Росинка»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32% до 60%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172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МКОУ АСШ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50% до 100%</a:t>
                      </a:r>
                      <a:endParaRPr lang="ru-RU" sz="2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1726">
                <a:tc>
                  <a:txBody>
                    <a:bodyPr/>
                    <a:lstStyle/>
                    <a:p>
                      <a:pPr indent="1206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1206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64,1% до 91,5%</a:t>
                      </a:r>
                      <a:endParaRPr lang="ru-RU" sz="28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050" name="Picture 2" descr="D:\Общая\фото пед\DSC00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85183"/>
            <a:ext cx="2520280" cy="1674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ро\Desktop\Август. совещ\Занятия ДОУ\DSCN1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5730067"/>
            <a:ext cx="1578088" cy="1183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93644"/>
            <a:ext cx="1800200" cy="13501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3127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адаптации 1-х классов в школе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03833"/>
              </p:ext>
            </p:extLst>
          </p:nvPr>
        </p:nvGraphicFramePr>
        <p:xfrm>
          <a:off x="323528" y="1268760"/>
          <a:ext cx="8496943" cy="5316095"/>
        </p:xfrm>
        <a:graphic>
          <a:graphicData uri="http://schemas.openxmlformats.org/drawingml/2006/table">
            <a:tbl>
              <a:tblPr firstRow="1" firstCol="1" bandRow="1"/>
              <a:tblGrid>
                <a:gridCol w="2828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82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713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997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871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547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МДОО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детей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уровень развития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уровень развития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уровень развития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271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«Сказка»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2(66,6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1(33,3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«Светлячок»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16(32,4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31(62,4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3(5,2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36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«Тополёк»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4(46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5(50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1(4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36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«Ручеёк»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1(12,5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(75%)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1(12,5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365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МКДОУ «Детский сад «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Росинка»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2(40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(40%)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1(20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182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МКОУ АСШ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1(33,3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(33,3%)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1(33,3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705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26(33,0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46(58,2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7(8,8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701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обеспечения доступного и качественного общего образования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599886"/>
              </p:ext>
            </p:extLst>
          </p:nvPr>
        </p:nvGraphicFramePr>
        <p:xfrm>
          <a:off x="467544" y="1340768"/>
          <a:ext cx="8014660" cy="2997295"/>
        </p:xfrm>
        <a:graphic>
          <a:graphicData uri="http://schemas.openxmlformats.org/drawingml/2006/table">
            <a:tbl>
              <a:tblPr firstRow="1" firstCol="1" bandRow="1"/>
              <a:tblGrid>
                <a:gridCol w="16029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29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29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029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029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1214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Учебные годы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учащихся в МОО ММР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начального общего образования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основного общего образования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Уровень среднего общего образования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1 104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453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534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03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1 113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442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550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Увеличение (уменьшение) на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+9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-11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+16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+4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7504" y="6123128"/>
            <a:ext cx="8786874" cy="720080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7" name="Прямоугольник 6"/>
          <p:cNvSpPr/>
          <p:nvPr/>
        </p:nvSpPr>
        <p:spPr>
          <a:xfrm>
            <a:off x="1835696" y="6123128"/>
            <a:ext cx="6048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1 113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 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классах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Общая\фото пед\DSC0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75" y="3912889"/>
            <a:ext cx="3326056" cy="221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бщая\фото пед\DSC00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04" y="3912889"/>
            <a:ext cx="3450110" cy="2292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3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0240" y="116632"/>
            <a:ext cx="8966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Мильковского муниципального района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уполномочено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территории Мильковского муниципального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исполнение отдельных государственных полномочий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полномочий органов местного самоуправления в сфере управления муниципальной системой образования Мильковского муниципального района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0240" y="4243045"/>
            <a:ext cx="8786874" cy="739603"/>
            <a:chOff x="0" y="1835034"/>
            <a:chExt cx="8786874" cy="5569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835034"/>
              <a:ext cx="8786874" cy="556920"/>
            </a:xfrm>
            <a:prstGeom prst="roundRect">
              <a:avLst/>
            </a:prstGeom>
            <a:solidFill>
              <a:srgbClr val="00B0F0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4" name="Скругленный прямоугольник 4"/>
            <p:cNvSpPr/>
            <p:nvPr/>
          </p:nvSpPr>
          <p:spPr>
            <a:xfrm>
              <a:off x="397303" y="1846165"/>
              <a:ext cx="8362383" cy="5025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Юридический адрес: с. Мильково, ул. Комарова, д. 1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97427" y="5056252"/>
            <a:ext cx="8786874" cy="739603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0" name="Скругленный прямоугольник 4"/>
          <p:cNvSpPr/>
          <p:nvPr/>
        </p:nvSpPr>
        <p:spPr>
          <a:xfrm>
            <a:off x="205750" y="5117625"/>
            <a:ext cx="8732500" cy="66739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070" y="5916133"/>
            <a:ext cx="8786874" cy="739603"/>
          </a:xfrm>
          <a:prstGeom prst="roundRect">
            <a:avLst/>
          </a:prstGeom>
          <a:solidFill>
            <a:srgbClr val="00B0F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24" name="Прямоугольник 23"/>
          <p:cNvSpPr/>
          <p:nvPr/>
        </p:nvSpPr>
        <p:spPr>
          <a:xfrm>
            <a:off x="467543" y="5236439"/>
            <a:ext cx="4242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ooamrmo@list.ru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3" y="6101268"/>
            <a:ext cx="63063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milkovoadm.ru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about/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struktura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1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в Мильковском муниципальном районе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509926"/>
              </p:ext>
            </p:extLst>
          </p:nvPr>
        </p:nvGraphicFramePr>
        <p:xfrm>
          <a:off x="107504" y="1124744"/>
          <a:ext cx="8928994" cy="3816423"/>
        </p:xfrm>
        <a:graphic>
          <a:graphicData uri="http://schemas.openxmlformats.org/drawingml/2006/table">
            <a:tbl>
              <a:tblPr firstRow="1" firstCol="1" bandRow="1"/>
              <a:tblGrid>
                <a:gridCol w="27785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76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45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45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5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245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455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66568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МОО ММР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класс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Всего: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МКОУ ШСШ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МКОУ МСШ № 1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МКОУ МСШ № 2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МКОУ ДСШ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МКОУ АСШ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9098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МКОУ ЛСШ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5267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Итого: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114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130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120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562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 descr="D:\Документы\Семинары, решения, сайт\2015 На сайт\на сайт 2015 апрель МСОШ № 1 ФГОС  Работа в парах\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67" r="10925" b="16623"/>
          <a:stretch/>
        </p:blipFill>
        <p:spPr bwMode="auto">
          <a:xfrm>
            <a:off x="3810194" y="4941167"/>
            <a:ext cx="1523613" cy="191683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D:\Документы\Семинары, решения, сайт\2015 На сайт\на сайт 2015 ноябрь МСОШ № 1 Работа в группах\1 Тайгачёва М.В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75"/>
          <a:stretch/>
        </p:blipFill>
        <p:spPr bwMode="auto">
          <a:xfrm>
            <a:off x="124796" y="5013178"/>
            <a:ext cx="2863028" cy="18448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D:\Документы\Семинары, решения, сайт\2015 На сайт\на сайт 2015 декабрь АСШ  Место исследовательской деятедьности\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16"/>
          <a:stretch/>
        </p:blipFill>
        <p:spPr bwMode="auto">
          <a:xfrm>
            <a:off x="6012160" y="5013177"/>
            <a:ext cx="2995220" cy="18448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472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Обеспеченность учебниками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рабочими тетрадями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67977673"/>
              </p:ext>
            </p:extLst>
          </p:nvPr>
        </p:nvGraphicFramePr>
        <p:xfrm>
          <a:off x="179512" y="1340768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91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Школьный этап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Всероссийской олимпиады школьников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111594"/>
              </p:ext>
            </p:extLst>
          </p:nvPr>
        </p:nvGraphicFramePr>
        <p:xfrm>
          <a:off x="705343" y="1196752"/>
          <a:ext cx="7776863" cy="3744438"/>
        </p:xfrm>
        <a:graphic>
          <a:graphicData uri="http://schemas.openxmlformats.org/drawingml/2006/table">
            <a:tbl>
              <a:tblPr firstRow="1" firstCol="1" bandRow="1"/>
              <a:tblGrid>
                <a:gridCol w="29856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22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22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8671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49259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</a:rPr>
                        <a:t>2013-2014 учебный год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</a:rPr>
                        <a:t>2014-2015 учебный год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</a:rPr>
                        <a:t>2015-2016 учебный год</a:t>
                      </a:r>
                      <a:endParaRPr lang="ru-RU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Количество участников Олимпиады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1047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1013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991</a:t>
                      </a: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Количество победителей Олимпиады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101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4630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Количество призёров Олимпиады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374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423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441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49259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% победителей и призёров от общего количества участников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40,4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47,8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54,7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89063" y="3328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Общая\2. НАТАША\Олимпиады\20151117_110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31227"/>
            <a:ext cx="4032448" cy="2268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Общая\2. НАТАША\Олимпиады\20151118_1139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4043335" cy="2274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5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35411"/>
              </p:ext>
            </p:extLst>
          </p:nvPr>
        </p:nvGraphicFramePr>
        <p:xfrm>
          <a:off x="745867" y="1196752"/>
          <a:ext cx="7818055" cy="3258456"/>
        </p:xfrm>
        <a:graphic>
          <a:graphicData uri="http://schemas.openxmlformats.org/drawingml/2006/table">
            <a:tbl>
              <a:tblPr firstRow="1" firstCol="1" bandRow="1"/>
              <a:tblGrid>
                <a:gridCol w="29327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337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37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7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9576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2013-2014 учебный год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2014-2015 учебный год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2015-2016 учебный год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4788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Количество участников Олимпиады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284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261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289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4788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Количество победителей Олимпиады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39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27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33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4788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Количество призёров Олимпиады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64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84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75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9576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% победителей и призёров от общего количества участников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36,3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42,5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37,4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этап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Всероссийской олимпиады школьников</a:t>
            </a:r>
          </a:p>
        </p:txBody>
      </p:sp>
      <p:pic>
        <p:nvPicPr>
          <p:cNvPr id="5122" name="Picture 2" descr="D:\Общая\2. НАТАША\Олимпиады\20151208_112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7230"/>
            <a:ext cx="3891792" cy="218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Общая\2. НАТАША\Олимпиады\20151210_1127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482" y="4507230"/>
            <a:ext cx="3960981" cy="2228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519892"/>
              </p:ext>
            </p:extLst>
          </p:nvPr>
        </p:nvGraphicFramePr>
        <p:xfrm>
          <a:off x="2843808" y="1628800"/>
          <a:ext cx="6217807" cy="3583267"/>
        </p:xfrm>
        <a:graphic>
          <a:graphicData uri="http://schemas.openxmlformats.org/drawingml/2006/table">
            <a:tbl>
              <a:tblPr firstRow="1" firstCol="1" bandRow="1"/>
              <a:tblGrid>
                <a:gridCol w="2332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93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93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86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04123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2013-2014 учебный год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2014-2015 учебный год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2015-2016 учебный год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Количество участников Олимпиады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18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20</a:t>
                      </a: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Количество призёров Олимпиады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</a:t>
                      </a:r>
                      <a:endParaRPr lang="ru-RU" sz="2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4123">
                <a:tc>
                  <a:txBody>
                    <a:bodyPr/>
                    <a:lstStyle/>
                    <a:p>
                      <a:pPr marR="36195" indent="-381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</a:rPr>
                        <a:t>% победителей и призёров от общего количества участников</a:t>
                      </a:r>
                      <a:endParaRPr lang="ru-RU" sz="1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6,6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5,5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6195" indent="-3810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15</a:t>
                      </a:r>
                      <a:endParaRPr lang="ru-RU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этап</a:t>
            </a:r>
          </a:p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Всероссийской олимпиады школьников</a:t>
            </a:r>
          </a:p>
        </p:txBody>
      </p:sp>
      <p:pic>
        <p:nvPicPr>
          <p:cNvPr id="6146" name="Picture 2" descr="D:\Общая\2. НАТАША\Олимпиады\20151210_112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4" y="2670051"/>
            <a:ext cx="2918254" cy="41879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«Готов к труду и обороне»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75856" y="1556792"/>
            <a:ext cx="586814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Центр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тестирования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–</a:t>
            </a:r>
          </a:p>
          <a:p>
            <a:pPr indent="226695">
              <a:lnSpc>
                <a:spcPct val="115000"/>
              </a:lnSpc>
              <a:spcAft>
                <a:spcPts val="0"/>
              </a:spcAft>
            </a:pP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Мильковская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ДЮСШ</a:t>
            </a:r>
            <a:endParaRPr lang="ru-RU" sz="3200" b="1" dirty="0" smtClean="0">
              <a:latin typeface="Times New Roman"/>
              <a:ea typeface="Calibri"/>
              <a:cs typeface="Times New Roman"/>
            </a:endParaRPr>
          </a:p>
          <a:p>
            <a:pPr indent="226695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Места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тестирования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–</a:t>
            </a:r>
          </a:p>
          <a:p>
            <a:pPr indent="226695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все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школы 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ММР</a:t>
            </a:r>
          </a:p>
          <a:p>
            <a:pPr indent="226695" algn="ctr">
              <a:lnSpc>
                <a:spcPct val="115000"/>
              </a:lnSpc>
              <a:spcAft>
                <a:spcPts val="0"/>
              </a:spcAft>
            </a:pPr>
            <a:endParaRPr lang="ru-RU" sz="3200" b="1" dirty="0">
              <a:ea typeface="Calibri"/>
              <a:cs typeface="Times New Roman"/>
            </a:endParaRPr>
          </a:p>
          <a:p>
            <a:pPr indent="22669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ноябре – декабре 2015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года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проведена регистрация 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на </a:t>
            </a:r>
            <a:r>
              <a:rPr lang="ru-RU" sz="3200" b="1" dirty="0" smtClean="0">
                <a:latin typeface="Times New Roman"/>
                <a:ea typeface="Calibri"/>
                <a:cs typeface="Times New Roman"/>
              </a:rPr>
              <a:t>сайте</a:t>
            </a:r>
          </a:p>
          <a:p>
            <a:pPr indent="226695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2"/>
              </a:rPr>
              <a:t>www.gto.ru</a:t>
            </a:r>
            <a:r>
              <a:rPr lang="ru-RU" sz="32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3200" b="1" dirty="0">
              <a:ea typeface="Calibri"/>
              <a:cs typeface="Times New Roman"/>
            </a:endParaRPr>
          </a:p>
        </p:txBody>
      </p:sp>
      <p:pic>
        <p:nvPicPr>
          <p:cNvPr id="5" name="Picture 2" descr="C:\Users\Елена\Desktop\7-2-1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4" r="50152" b="4070"/>
          <a:stretch/>
        </p:blipFill>
        <p:spPr bwMode="auto">
          <a:xfrm>
            <a:off x="323528" y="1124744"/>
            <a:ext cx="2083636" cy="2880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Елена\Desktop\7-2-1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2" t="4295" b="1205"/>
          <a:stretch/>
        </p:blipFill>
        <p:spPr bwMode="auto">
          <a:xfrm>
            <a:off x="1372818" y="3933056"/>
            <a:ext cx="2191070" cy="285348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93648" y="3888642"/>
            <a:ext cx="547260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32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организатора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ППЭ</a:t>
            </a:r>
          </a:p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члена 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ГЭК</a:t>
            </a:r>
          </a:p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5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 общественных наблюдателей</a:t>
            </a:r>
            <a:endParaRPr lang="ru-RU" sz="2800" b="1" dirty="0">
              <a:ea typeface="Calibri"/>
              <a:cs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93834850"/>
              </p:ext>
            </p:extLst>
          </p:nvPr>
        </p:nvGraphicFramePr>
        <p:xfrm>
          <a:off x="827584" y="1004731"/>
          <a:ext cx="8136904" cy="3072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14922" y="5262190"/>
            <a:ext cx="3421171" cy="159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8064" y="3888642"/>
            <a:ext cx="3816424" cy="2620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342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</a:p>
        </p:txBody>
      </p:sp>
      <p:sp>
        <p:nvSpPr>
          <p:cNvPr id="10" name="Скругленный прямоугольник 4"/>
          <p:cNvSpPr/>
          <p:nvPr/>
        </p:nvSpPr>
        <p:spPr>
          <a:xfrm>
            <a:off x="330963" y="1268122"/>
            <a:ext cx="8732500" cy="64916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marL="0" marR="0" lvl="0" indent="0" algn="l" defTabSz="6223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64573578"/>
              </p:ext>
            </p:extLst>
          </p:nvPr>
        </p:nvGraphicFramePr>
        <p:xfrm>
          <a:off x="330963" y="1124744"/>
          <a:ext cx="409702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80147775"/>
              </p:ext>
            </p:extLst>
          </p:nvPr>
        </p:nvGraphicFramePr>
        <p:xfrm>
          <a:off x="4654894" y="1124744"/>
          <a:ext cx="4309593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913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9552" y="260645"/>
            <a:ext cx="8136904" cy="50405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сдачи ЕГЭ по математике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3528" y="3573016"/>
            <a:ext cx="8208912" cy="57606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 сдачи ЕГЭ по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русскому языку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1461469"/>
              </p:ext>
            </p:extLst>
          </p:nvPr>
        </p:nvGraphicFramePr>
        <p:xfrm>
          <a:off x="189517" y="3861048"/>
          <a:ext cx="8836974" cy="2430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99360569"/>
              </p:ext>
            </p:extLst>
          </p:nvPr>
        </p:nvGraphicFramePr>
        <p:xfrm>
          <a:off x="453734" y="764704"/>
          <a:ext cx="830854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63688" y="28343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508104" y="28343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sz="1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2468" y="612804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7800" y="612804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2015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28343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2014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7664" y="613341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2013 год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260646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развития системы дополнительного образования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160500"/>
              </p:ext>
            </p:extLst>
          </p:nvPr>
        </p:nvGraphicFramePr>
        <p:xfrm>
          <a:off x="3" y="1118125"/>
          <a:ext cx="9143997" cy="4342656"/>
        </p:xfrm>
        <a:graphic>
          <a:graphicData uri="http://schemas.openxmlformats.org/drawingml/2006/table">
            <a:tbl>
              <a:tblPr firstRow="1" firstCol="1" bandRow="1"/>
              <a:tblGrid>
                <a:gridCol w="16673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05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06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15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3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79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9050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90796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998648">
                <a:tc rowSpan="2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МОО ММР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обучается по программам доп. образования в МОО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обучается по программам доп. образования в МКУДО РДДТ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обучается по программам доп. образования в МКУДО Мильковская ДЮСШ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Посещают кружки и секции других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организаций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9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01.05.15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01.05.15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01.05.15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01.05.15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</a:t>
                      </a:r>
                    </a:p>
                    <a:p>
                      <a:pPr indent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6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ШСШ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6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МСШ № 1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328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6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МСШ № 2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МОССШ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ДСШ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6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АСШ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66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ЛСШ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6660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837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332</a:t>
                      </a:r>
                      <a:endParaRPr lang="ru-RU" sz="20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288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335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627784" y="5838969"/>
            <a:ext cx="6168519" cy="980260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7" name="Прямоугольник 6"/>
          <p:cNvSpPr/>
          <p:nvPr/>
        </p:nvSpPr>
        <p:spPr>
          <a:xfrm>
            <a:off x="2627784" y="5838969"/>
            <a:ext cx="60022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 не охвачены дополнительным образованием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Общая\2. НАТАША\РДДТ\DSC07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2" y="5470323"/>
            <a:ext cx="2088232" cy="13876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1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0619"/>
            <a:ext cx="7654622" cy="744085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Государственные полномочия Камчатского края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46392"/>
              </p:ext>
            </p:extLst>
          </p:nvPr>
        </p:nvGraphicFramePr>
        <p:xfrm>
          <a:off x="14257" y="908720"/>
          <a:ext cx="9129743" cy="435835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462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3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997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21590"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Направление расходов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получателей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1590"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Выделенные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ассигнования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761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Заработная плата и начисления на выплаты по оплате труда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57 782 900,00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761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Учебно-наглядные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пособия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2 301 100,00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139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Заработная плата и начисления на выплаты по оплате труда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228 636 999,62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01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Учебно-наглядные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пособия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13 413 000,38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601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Ежемесячная доплата к заработной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плате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761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Компенсация части родительской платы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3 449 000,00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Администрирование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64 500,00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105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Вознаграждение за выполнение функций классного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руководителя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3 000 919,00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Льготное питание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12 584 900,00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01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Компенсация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приобретение школьных принадлежностей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513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1 285 500,00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01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Единовременная денежная выплата усыновившим (удочерившим)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015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Единовременное пособие при передаче ребёнка на воспитание в семью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188 571,84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4342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Предоставление социальной поддержки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детям-сиротам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25 875 175,80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2783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на содержание специалистов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950 000,00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425" marR="2542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09046" y="5424320"/>
            <a:ext cx="8786874" cy="600633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6" name="Прямоугольник 5"/>
          <p:cNvSpPr/>
          <p:nvPr/>
        </p:nvSpPr>
        <p:spPr>
          <a:xfrm>
            <a:off x="611560" y="5464148"/>
            <a:ext cx="6048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получателей     – 2 108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504" y="6219808"/>
            <a:ext cx="8786874" cy="600633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9" name="Прямоугольник 8"/>
          <p:cNvSpPr/>
          <p:nvPr/>
        </p:nvSpPr>
        <p:spPr>
          <a:xfrm>
            <a:off x="611560" y="621980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Выделенные ассигнования – 349 532 266,64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3086" y="328124"/>
            <a:ext cx="8617956" cy="1382360"/>
            <a:chOff x="0" y="268829"/>
            <a:chExt cx="8136904" cy="768085"/>
          </a:xfrm>
          <a:solidFill>
            <a:schemeClr val="accent6">
              <a:lumMod val="75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68829"/>
              <a:ext cx="8136904" cy="76808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2496" y="291325"/>
              <a:ext cx="8091912" cy="7230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23086" y="361654"/>
            <a:ext cx="83572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МОО ММР имеются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лицензии на реализацию программ дополнительного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6912" y="2479155"/>
            <a:ext cx="8617956" cy="1382360"/>
            <a:chOff x="0" y="268829"/>
            <a:chExt cx="8136904" cy="768085"/>
          </a:xfrm>
          <a:solidFill>
            <a:srgbClr val="00B050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0" y="268829"/>
              <a:ext cx="8136904" cy="76808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496" y="291325"/>
              <a:ext cx="8091912" cy="7230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370738" y="2421857"/>
            <a:ext cx="85464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Всего обучается по программам дополнительного образования в МОО ММР</a:t>
            </a:r>
            <a:r>
              <a:rPr lang="en-US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1074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учащихся в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78</a:t>
            </a:r>
            <a:r>
              <a:rPr lang="ru-RU" sz="2800" b="1" dirty="0" smtClean="0">
                <a:solidFill>
                  <a:srgbClr val="FFFF00"/>
                </a:solidFill>
                <a:latin typeface="Times New Roman"/>
                <a:ea typeface="Times New Roman"/>
              </a:rPr>
              <a:t> кружках и секциях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99260" y="4581696"/>
            <a:ext cx="8617956" cy="1655616"/>
            <a:chOff x="0" y="268829"/>
            <a:chExt cx="8136904" cy="768085"/>
          </a:xfrm>
          <a:solidFill>
            <a:srgbClr val="C00000"/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268829"/>
              <a:ext cx="8136904" cy="76808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22496" y="291325"/>
              <a:ext cx="8091912" cy="7230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82345" y="4630186"/>
            <a:ext cx="85703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учащихся, стоящих на различных видах учёта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человек не охвачены дополнительным образованием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7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656082"/>
              </p:ext>
            </p:extLst>
          </p:nvPr>
        </p:nvGraphicFramePr>
        <p:xfrm>
          <a:off x="179512" y="1268759"/>
          <a:ext cx="8566692" cy="5294948"/>
        </p:xfrm>
        <a:graphic>
          <a:graphicData uri="http://schemas.openxmlformats.org/drawingml/2006/table">
            <a:tbl>
              <a:tblPr firstRow="1" firstCol="1" bandRow="1"/>
              <a:tblGrid>
                <a:gridCol w="2940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02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59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3713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МКУДО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 объединений (отделений)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3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01.05.15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01.10.15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42047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МКУДО Мильковская ДЮСШ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отделений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группы)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отделений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группы)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78951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МКУДО РДДТ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объединений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кружка)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объединений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2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кружков)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864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33 (135)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32 (169)</a:t>
                      </a:r>
                      <a:endParaRPr lang="ru-RU" sz="28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35547" y="260648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8743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72940" y="476672"/>
            <a:ext cx="8617956" cy="1017694"/>
            <a:chOff x="0" y="268829"/>
            <a:chExt cx="8136904" cy="768085"/>
          </a:xfrm>
          <a:solidFill>
            <a:schemeClr val="bg1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68829"/>
              <a:ext cx="8136904" cy="76808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2496" y="291325"/>
              <a:ext cx="8091912" cy="723093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62337" y="506479"/>
            <a:ext cx="811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Контрольно-переводные нормативы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Мильковская ДЮСШ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39515"/>
              </p:ext>
            </p:extLst>
          </p:nvPr>
        </p:nvGraphicFramePr>
        <p:xfrm>
          <a:off x="340185" y="1772816"/>
          <a:ext cx="8558713" cy="4227420"/>
        </p:xfrm>
        <a:graphic>
          <a:graphicData uri="http://schemas.openxmlformats.org/drawingml/2006/table">
            <a:tbl>
              <a:tblPr firstRow="1" firstCol="1" bandRow="1"/>
              <a:tblGrid>
                <a:gridCol w="26524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3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90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42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438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41526">
                <a:tc row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Отделение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Высокий уровень подготовки, в 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Средний уровень подготовки, в 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 подготовки, в 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15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«Лёгкая атлетика»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84,3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75,3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15,7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24,7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«Баскетбол»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35,0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94,4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65,0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5,6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«ДЗЮДО»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55,6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59,8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40,2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«Хоккей»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25,3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51,0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74,7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49,0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«Спортивный туризм»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61,0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60,0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39,0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«Волейбол»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72,9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100,0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27,1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763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Всего: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52,2</a:t>
                      </a:r>
                      <a:endParaRPr lang="ru-RU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73,6</a:t>
                      </a:r>
                      <a:endParaRPr lang="ru-RU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47,8</a:t>
                      </a:r>
                      <a:endParaRPr lang="ru-RU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26,4</a:t>
                      </a:r>
                      <a:endParaRPr lang="ru-RU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400" b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4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96766" y="125053"/>
            <a:ext cx="8617956" cy="756084"/>
            <a:chOff x="0" y="268829"/>
            <a:chExt cx="8136904" cy="768085"/>
          </a:xfrm>
          <a:solidFill>
            <a:schemeClr val="bg1"/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68829"/>
              <a:ext cx="8136904" cy="768085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2496" y="291325"/>
              <a:ext cx="8091912" cy="723093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548540" y="188640"/>
            <a:ext cx="8114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Уровни</a:t>
            </a:r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успеваемости в каждом объединении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19641196"/>
              </p:ext>
            </p:extLst>
          </p:nvPr>
        </p:nvGraphicFramePr>
        <p:xfrm>
          <a:off x="1547664" y="1348557"/>
          <a:ext cx="8398190" cy="5509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0" y="1064803"/>
            <a:ext cx="4077983" cy="725933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0" name="Скругленный прямоугольник 9"/>
          <p:cNvSpPr/>
          <p:nvPr/>
        </p:nvSpPr>
        <p:spPr>
          <a:xfrm>
            <a:off x="107504" y="1895189"/>
            <a:ext cx="4176464" cy="725933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1" name="Скругленный прямоугольник 10"/>
          <p:cNvSpPr/>
          <p:nvPr/>
        </p:nvSpPr>
        <p:spPr>
          <a:xfrm>
            <a:off x="303875" y="2725575"/>
            <a:ext cx="4212836" cy="725933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13" name="Прямоугольник 12"/>
          <p:cNvSpPr/>
          <p:nvPr/>
        </p:nvSpPr>
        <p:spPr>
          <a:xfrm>
            <a:off x="320593" y="2843978"/>
            <a:ext cx="417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694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 переведены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3" y="1937347"/>
            <a:ext cx="37908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окончили обучение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128168"/>
            <a:ext cx="4077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747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учащихся аттестованы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7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125053"/>
            <a:ext cx="9144000" cy="756084"/>
            <a:chOff x="0" y="268829"/>
            <a:chExt cx="8136904" cy="768085"/>
          </a:xfrm>
          <a:solidFill>
            <a:schemeClr val="accent2">
              <a:lumMod val="75000"/>
            </a:schemeClr>
          </a:solidFill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68829"/>
              <a:ext cx="8136904" cy="76808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2496" y="291325"/>
              <a:ext cx="8091912" cy="72309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1322" y="347608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За 2015 год  в объединениях МКУДО РДДТ проведены: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7419" y="1210211"/>
            <a:ext cx="8770429" cy="756084"/>
            <a:chOff x="0" y="268829"/>
            <a:chExt cx="8136904" cy="768085"/>
          </a:xfrm>
          <a:solidFill>
            <a:schemeClr val="accent2">
              <a:lumMod val="75000"/>
            </a:schemeClr>
          </a:solid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68829"/>
              <a:ext cx="8136904" cy="76808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2496" y="291325"/>
              <a:ext cx="8091912" cy="7230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rgbClr val="FFFF0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0" y="1219781"/>
            <a:ext cx="9037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организационных собраний с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96766" y="2276872"/>
            <a:ext cx="8741082" cy="756084"/>
            <a:chOff x="0" y="268829"/>
            <a:chExt cx="8136904" cy="768085"/>
          </a:xfrm>
          <a:solidFill>
            <a:srgbClr val="00B050"/>
          </a:solidFill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268829"/>
              <a:ext cx="8136904" cy="76808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22496" y="291325"/>
              <a:ext cx="8091912" cy="72309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25400" rIns="381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082904" y="2331967"/>
            <a:ext cx="48720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тематических родительских собраний</a:t>
            </a: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96766" y="3501008"/>
            <a:ext cx="8741082" cy="7117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совместных мероприятий с детьми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000" b="1" kern="1200" dirty="0">
              <a:solidFill>
                <a:srgbClr val="FFFF00"/>
              </a:solidFill>
            </a:endParaRPr>
          </a:p>
        </p:txBody>
      </p:sp>
      <p:sp>
        <p:nvSpPr>
          <p:cNvPr id="23" name="Скругленный прямоугольник 4"/>
          <p:cNvSpPr/>
          <p:nvPr/>
        </p:nvSpPr>
        <p:spPr>
          <a:xfrm>
            <a:off x="296766" y="4585270"/>
            <a:ext cx="8741082" cy="71179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/>
                <a:ea typeface="Calibri"/>
              </a:rPr>
              <a:t>родители </a:t>
            </a:r>
            <a:r>
              <a:rPr lang="ru-RU" sz="2000" b="1" dirty="0">
                <a:latin typeface="Times New Roman"/>
                <a:ea typeface="Calibri"/>
              </a:rPr>
              <a:t>приняли участие в </a:t>
            </a:r>
            <a:r>
              <a:rPr lang="ru-RU" sz="3200" b="1" dirty="0">
                <a:latin typeface="Times New Roman"/>
                <a:ea typeface="Calibri"/>
              </a:rPr>
              <a:t>2</a:t>
            </a:r>
            <a:r>
              <a:rPr lang="ru-RU" sz="2000" b="1" dirty="0">
                <a:latin typeface="Times New Roman"/>
                <a:ea typeface="Calibri"/>
              </a:rPr>
              <a:t> выездных краевых мероприятиях</a:t>
            </a:r>
            <a:endParaRPr lang="ru-RU" sz="2000" b="1" kern="1200" dirty="0">
              <a:solidFill>
                <a:srgbClr val="FFFF00"/>
              </a:solidFill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296766" y="5805363"/>
            <a:ext cx="8741082" cy="711795"/>
          </a:xfrm>
          <a:prstGeom prst="rect">
            <a:avLst/>
          </a:prstGeom>
          <a:solidFill>
            <a:srgbClr val="C0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8100" tIns="25400" rIns="3810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приняли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общешкольных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классных родительских собраниях</a:t>
            </a:r>
            <a:endParaRPr lang="ru-RU" sz="20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5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73344" y="260648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детей – сирот и детей, оставшихся без попечения родителей</a:t>
            </a:r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97221233"/>
              </p:ext>
            </p:extLst>
          </p:nvPr>
        </p:nvGraphicFramePr>
        <p:xfrm>
          <a:off x="251520" y="1196752"/>
          <a:ext cx="859536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53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98374184"/>
              </p:ext>
            </p:extLst>
          </p:nvPr>
        </p:nvGraphicFramePr>
        <p:xfrm>
          <a:off x="251520" y="116632"/>
          <a:ext cx="8595360" cy="6113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6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33907512"/>
              </p:ext>
            </p:extLst>
          </p:nvPr>
        </p:nvGraphicFramePr>
        <p:xfrm>
          <a:off x="251520" y="116632"/>
          <a:ext cx="859536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01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информатизации системы образования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971625"/>
              </p:ext>
            </p:extLst>
          </p:nvPr>
        </p:nvGraphicFramePr>
        <p:xfrm>
          <a:off x="107504" y="1124744"/>
          <a:ext cx="8964488" cy="2271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41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411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11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411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801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Учебный процесс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Административная работа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8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МОО ММР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776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156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МДОО ММР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87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ОДО ММР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458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866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671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</a:t>
                      </a:r>
                      <a:endParaRPr lang="ru-RU" sz="2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" y="4077072"/>
            <a:ext cx="3563888" cy="24497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64" y="3717032"/>
            <a:ext cx="3739246" cy="236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221088"/>
            <a:ext cx="3419872" cy="23681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5835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для информатизации системы образования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l="17287" t="6383" r="12233" b="23660"/>
          <a:stretch>
            <a:fillRect/>
          </a:stretch>
        </p:blipFill>
        <p:spPr bwMode="auto">
          <a:xfrm>
            <a:off x="27058" y="884640"/>
            <a:ext cx="4944693" cy="3456384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25162" r="31453" b="8865"/>
          <a:stretch/>
        </p:blipFill>
        <p:spPr bwMode="auto">
          <a:xfrm>
            <a:off x="4209954" y="1772816"/>
            <a:ext cx="4968552" cy="319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068466"/>
            <a:ext cx="792215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п. </a:t>
            </a:r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21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статьи </a:t>
            </a:r>
            <a:r>
              <a:rPr lang="ru-RU" sz="2400" b="1" dirty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Закона </a:t>
            </a:r>
            <a:r>
              <a:rPr lang="ru-RU" sz="2400" b="1" dirty="0" smtClean="0">
                <a:solidFill>
                  <a:srgbClr val="FF33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273-ФЗ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«… </a:t>
            </a:r>
            <a:r>
              <a:rPr lang="ru-RU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 компетенции образовательной организации отнесены требования по обеспечению создания и ведения официального сайта в сети «Интернет».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51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0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Сеть муниципальных образовательных организаций Мильковского муниципального района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" name="Схема 65"/>
          <p:cNvGraphicFramePr/>
          <p:nvPr>
            <p:extLst>
              <p:ext uri="{D42A27DB-BD31-4B8C-83A1-F6EECF244321}">
                <p14:modId xmlns:p14="http://schemas.microsoft.com/office/powerpoint/2010/main" val="3940724229"/>
              </p:ext>
            </p:extLst>
          </p:nvPr>
        </p:nvGraphicFramePr>
        <p:xfrm>
          <a:off x="80333" y="1499569"/>
          <a:ext cx="8948500" cy="1838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7" name="Схема 66"/>
          <p:cNvGraphicFramePr/>
          <p:nvPr>
            <p:extLst>
              <p:ext uri="{D42A27DB-BD31-4B8C-83A1-F6EECF244321}">
                <p14:modId xmlns:p14="http://schemas.microsoft.com/office/powerpoint/2010/main" val="68740673"/>
              </p:ext>
            </p:extLst>
          </p:nvPr>
        </p:nvGraphicFramePr>
        <p:xfrm>
          <a:off x="156466" y="3942777"/>
          <a:ext cx="8948500" cy="1145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8" name="Схема 67"/>
          <p:cNvGraphicFramePr/>
          <p:nvPr>
            <p:extLst>
              <p:ext uri="{D42A27DB-BD31-4B8C-83A1-F6EECF244321}">
                <p14:modId xmlns:p14="http://schemas.microsoft.com/office/powerpoint/2010/main" val="3802546084"/>
              </p:ext>
            </p:extLst>
          </p:nvPr>
        </p:nvGraphicFramePr>
        <p:xfrm>
          <a:off x="324661" y="5805264"/>
          <a:ext cx="8948500" cy="1052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9" name="Скругленный прямоугольник 68"/>
          <p:cNvSpPr/>
          <p:nvPr/>
        </p:nvSpPr>
        <p:spPr>
          <a:xfrm>
            <a:off x="130331" y="962598"/>
            <a:ext cx="8786874" cy="446308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70" name="Прямоугольник 69"/>
          <p:cNvSpPr/>
          <p:nvPr/>
        </p:nvSpPr>
        <p:spPr>
          <a:xfrm>
            <a:off x="1907980" y="962598"/>
            <a:ext cx="6048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Общеобразовательные организации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130062" y="3412737"/>
            <a:ext cx="8786874" cy="446308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72" name="Скругленный прямоугольник 71"/>
          <p:cNvSpPr/>
          <p:nvPr/>
        </p:nvSpPr>
        <p:spPr>
          <a:xfrm>
            <a:off x="161146" y="5231203"/>
            <a:ext cx="8786874" cy="446308"/>
          </a:xfrm>
          <a:prstGeom prst="roundRect">
            <a:avLst/>
          </a:prstGeom>
          <a:solidFill>
            <a:srgbClr val="0070C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sp>
        <p:nvSpPr>
          <p:cNvPr id="73" name="Прямоугольник 72"/>
          <p:cNvSpPr/>
          <p:nvPr/>
        </p:nvSpPr>
        <p:spPr>
          <a:xfrm>
            <a:off x="1403648" y="5215846"/>
            <a:ext cx="7222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Организации дополнительного образования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403648" y="3379603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Дошкольные образовательные организации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ГИС «Сетевой город. Образование»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200350"/>
              </p:ext>
            </p:extLst>
          </p:nvPr>
        </p:nvGraphicFramePr>
        <p:xfrm>
          <a:off x="107504" y="1196752"/>
          <a:ext cx="8928991" cy="5544617"/>
        </p:xfrm>
        <a:graphic>
          <a:graphicData uri="http://schemas.openxmlformats.org/drawingml/2006/table">
            <a:tbl>
              <a:tblPr firstRow="1" firstCol="1" bandRow="1"/>
              <a:tblGrid>
                <a:gridCol w="17299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51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074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07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238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285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370819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МОО ММР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Работа сервиса ГИС «СГО»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Технические проблемы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Переход на новы учебный год осуществлён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Заполнение классного журнала осуществляется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Размещение календарно-тематического планирования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4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ШСШ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исправно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отсутствуют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размещено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738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МСШ № 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исправно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отсутствуют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738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МСШ № 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исправно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отсутствуют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54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МОССШ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исправно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имеются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размещено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54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ДСШ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исправно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отсутствуют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заполняется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размещено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7386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АСШ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исправно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отсутствуют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541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ЛСШ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исправно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отсутствуют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вовремя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заполняется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 размещено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Работа по кадровому обеспечению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83676"/>
            <a:ext cx="8302694" cy="201901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26695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За три последних года в Мильковский район прибыло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43</a:t>
            </a:r>
            <a:r>
              <a:rPr lang="ru-RU" sz="2000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педагога: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14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молодых и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28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новых специалистов.</a:t>
            </a:r>
            <a:endParaRPr lang="ru-RU" sz="2000" dirty="0">
              <a:ea typeface="Calibri"/>
              <a:cs typeface="Times New Roman"/>
            </a:endParaRPr>
          </a:p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2013 году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14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человек. Из них: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8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молодых и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6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новых специалистов.</a:t>
            </a:r>
            <a:endParaRPr lang="ru-RU" sz="2000" dirty="0">
              <a:ea typeface="Calibri"/>
              <a:cs typeface="Times New Roman"/>
            </a:endParaRPr>
          </a:p>
          <a:p>
            <a:pPr indent="226695"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2014 году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7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человек. Из них: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3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молодых и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4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новых специалистов.</a:t>
            </a:r>
            <a:endParaRPr lang="ru-RU" sz="2000" dirty="0">
              <a:ea typeface="Calibri"/>
              <a:cs typeface="Times New Roman"/>
            </a:endParaRPr>
          </a:p>
          <a:p>
            <a:pPr indent="266700"/>
            <a:r>
              <a:rPr lang="ru-RU" sz="2000" dirty="0">
                <a:latin typeface="Times New Roman"/>
                <a:ea typeface="Calibri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2015 году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22</a:t>
            </a:r>
            <a:r>
              <a:rPr lang="ru-RU" sz="2000" dirty="0">
                <a:solidFill>
                  <a:srgbClr val="0000FF"/>
                </a:solidFill>
                <a:latin typeface="Times New Roman"/>
                <a:ea typeface="Calibri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человека. Из них: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3</a:t>
            </a:r>
            <a:r>
              <a:rPr lang="ru-RU" sz="2000" dirty="0">
                <a:latin typeface="Times New Roman"/>
                <a:ea typeface="Calibri"/>
              </a:rPr>
              <a:t> молодых и 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19</a:t>
            </a:r>
            <a:r>
              <a:rPr lang="ru-RU" sz="2000" dirty="0">
                <a:latin typeface="Times New Roman"/>
                <a:ea typeface="Calibri"/>
              </a:rPr>
              <a:t> новых специалистов</a:t>
            </a:r>
            <a:endParaRPr lang="ru-RU" sz="2000" dirty="0"/>
          </a:p>
        </p:txBody>
      </p:sp>
      <p:pic>
        <p:nvPicPr>
          <p:cNvPr id="11265" name="Picture 1" descr="D:\Общая\2. НАТАША\DSC015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9534">
            <a:off x="56298" y="2999742"/>
            <a:ext cx="4485317" cy="2520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Общая\2. НАТАША\DSC05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824">
            <a:off x="4535488" y="2999742"/>
            <a:ext cx="4608512" cy="2589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Общая\2. НАТАША\DSC064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43" y="4302243"/>
            <a:ext cx="3888432" cy="2545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00FF"/>
                </a:solidFill>
                <a:latin typeface="Times New Roman"/>
                <a:ea typeface="Calibri"/>
              </a:rPr>
              <a:t>Кадровое состояние педагогов в МОО ММР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708378"/>
              </p:ext>
            </p:extLst>
          </p:nvPr>
        </p:nvGraphicFramePr>
        <p:xfrm>
          <a:off x="395536" y="1052736"/>
          <a:ext cx="8748465" cy="537819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882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7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98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61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70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возрасту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35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50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50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3(16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59(23,2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12(41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91(35,8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115(43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104(41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образованию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средне - специальное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высшее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неоконченное высшее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16(6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11(4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r>
                        <a:rPr lang="en-US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(37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87(34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4(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156(61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11(4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стажу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10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25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 25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149(55,2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149(59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74(27,4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62(24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47(17,4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43(17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категории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соответствие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первая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высшая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 категории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25(9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99(39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56(21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43(17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19(7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21(8,2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170(63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91(35,8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курсовой подготовке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пройдена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более 3 лет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пройдена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65(24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04825" algn="l"/>
                        </a:tabLs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46(18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19(7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6(2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186(69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202(80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награждению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имеют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отраслевые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государственные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2014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2015 год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179(66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168(66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106(39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84(33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12(4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6(2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%)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97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88409"/>
              </p:ext>
            </p:extLst>
          </p:nvPr>
        </p:nvGraphicFramePr>
        <p:xfrm>
          <a:off x="24437" y="1268760"/>
          <a:ext cx="9144000" cy="545288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8028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156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955" marR="15955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мероприятий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5955" marR="15955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Советы руководителей МОО ММР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0183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Совещания с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заместителями директоров по учебной работе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Совещания с заместителями директоров по воспитательной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работе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Методические советы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воспитанию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доп.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образованию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 для преподавателей-организаторов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415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 для учителей начальных классов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 для школьных библиотекарей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2407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 для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заведующих и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педагогических работников МДОО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 для социальных педагогов и классных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руководителей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Мастер-классы для педагогических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(ММТЦ)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Виртуальные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онлайн-семинары (ММТЦ)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Семинары для педагогических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работников (ММТЦ)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7889">
                <a:tc>
                  <a:txBody>
                    <a:bodyPr/>
                    <a:lstStyle/>
                    <a:p>
                      <a:pPr indent="2266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Консультирование для педагогических работников (ММТЦ)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298757" y="188641"/>
            <a:ext cx="8595360" cy="864096"/>
            <a:chOff x="0" y="4295389"/>
            <a:chExt cx="8595360" cy="1660007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4295389"/>
              <a:ext cx="8595360" cy="1660007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81035" y="4376424"/>
              <a:ext cx="8433290" cy="1497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Проведено </a:t>
              </a:r>
              <a:r>
                <a:rPr lang="ru-RU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38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мероприятий и </a:t>
              </a:r>
              <a:r>
                <a:rPr lang="ru-RU" sz="36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2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конкурса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70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hlinkClick r:id="rId2"/>
              </a:rPr>
              <a:t>http://letopis-mmr.ucoz.com/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20" b="4997"/>
          <a:stretch/>
        </p:blipFill>
        <p:spPr bwMode="auto">
          <a:xfrm>
            <a:off x="1429" y="860717"/>
            <a:ext cx="7852017" cy="45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5506790"/>
            <a:ext cx="7488832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выпущено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номера «Педагогического калейдоскопа», где распространён опыт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педагогов дошкольного образования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педагогов общеобразовательных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7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Calibri"/>
              </a:rPr>
              <a:t>Мероприятия различного уровня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6398866"/>
              </p:ext>
            </p:extLst>
          </p:nvPr>
        </p:nvGraphicFramePr>
        <p:xfrm>
          <a:off x="226403" y="1052736"/>
          <a:ext cx="8856984" cy="5448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619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Целевые показатели деятельности МОО ММР</a:t>
            </a:r>
            <a:endParaRPr 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334820"/>
              </p:ext>
            </p:extLst>
          </p:nvPr>
        </p:nvGraphicFramePr>
        <p:xfrm>
          <a:off x="0" y="957226"/>
          <a:ext cx="9143999" cy="2699004"/>
        </p:xfrm>
        <a:graphic>
          <a:graphicData uri="http://schemas.openxmlformats.org/drawingml/2006/table">
            <a:tbl>
              <a:tblPr firstRow="1" firstCol="1" bandRow="1"/>
              <a:tblGrid>
                <a:gridCol w="38946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06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0020">
                <a:tc row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МОО ММР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баллов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Место в рейтинге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МКДОУ «Детский сад «Светлячок»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261,2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283,4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751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МКДОУ «Детский сад «Ручеёк»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278,4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268,6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МКДОУ «Детский сад «Тополёк»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304,8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247,3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МКДОУ «Детский сад «Росинка»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214,2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218,1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МКДОУ «Детский сад «Сказка»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274,1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97209"/>
              </p:ext>
            </p:extLst>
          </p:nvPr>
        </p:nvGraphicFramePr>
        <p:xfrm>
          <a:off x="0" y="3656230"/>
          <a:ext cx="9128923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3888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1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79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24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885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145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МСШ №1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45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АСШ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343,5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45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МСШ №2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372,7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45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ШСШ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299,5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289,5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45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ЛСОШ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302,1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145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МОССШ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266,8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253,7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453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МКОУ ДСШ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227,8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240,1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155630"/>
              </p:ext>
            </p:extLst>
          </p:nvPr>
        </p:nvGraphicFramePr>
        <p:xfrm>
          <a:off x="0" y="6109870"/>
          <a:ext cx="9143997" cy="701040"/>
        </p:xfrm>
        <a:graphic>
          <a:graphicData uri="http://schemas.openxmlformats.org/drawingml/2006/table">
            <a:tbl>
              <a:tblPr firstRow="1" firstCol="1" bandRow="1"/>
              <a:tblGrid>
                <a:gridCol w="38946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3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46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002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МКУДО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Мильковская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ДЮСШ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310,9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300,9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indent="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МКУДО РДДТ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344,5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262,2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indent="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93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65805073"/>
              </p:ext>
            </p:extLst>
          </p:nvPr>
        </p:nvGraphicFramePr>
        <p:xfrm>
          <a:off x="-36512" y="1196752"/>
          <a:ext cx="9144000" cy="5272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95536" y="93768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Calibri"/>
              </a:rPr>
              <a:t>Приоритетные направления деятельности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Calibri"/>
              </a:rPr>
              <a:t>МДОО ММР в 2016 году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2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827584" y="116632"/>
            <a:ext cx="7654622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Calibri"/>
              </a:rPr>
              <a:t>Приоритетные направления деятельности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Calibri"/>
              </a:rPr>
              <a:t>МОО ММР в 2016 году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44489454"/>
              </p:ext>
            </p:extLst>
          </p:nvPr>
        </p:nvGraphicFramePr>
        <p:xfrm>
          <a:off x="0" y="1124744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0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99530354"/>
              </p:ext>
            </p:extLst>
          </p:nvPr>
        </p:nvGraphicFramePr>
        <p:xfrm>
          <a:off x="381824" y="980728"/>
          <a:ext cx="87621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116632"/>
            <a:ext cx="7006550" cy="7440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latin typeface="Times New Roman"/>
                <a:ea typeface="Calibri"/>
              </a:rPr>
              <a:t>Планы на 2016 год</a:t>
            </a:r>
            <a:endParaRPr lang="ru-RU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99258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и совершенствование нормативной правовой базы муниципальной системы образования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76631" y="1306377"/>
            <a:ext cx="8844512" cy="1967499"/>
            <a:chOff x="-84825" y="-1028703"/>
            <a:chExt cx="8844512" cy="158569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-84825" y="-1028703"/>
              <a:ext cx="8786874" cy="881381"/>
            </a:xfrm>
            <a:prstGeom prst="roundRect">
              <a:avLst/>
            </a:prstGeom>
            <a:solidFill>
              <a:srgbClr val="ACCBF9">
                <a:lumMod val="5000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Скругленный прямоугольник 4"/>
            <p:cNvSpPr/>
            <p:nvPr/>
          </p:nvSpPr>
          <p:spPr>
            <a:xfrm>
              <a:off x="27187" y="54445"/>
              <a:ext cx="8732500" cy="50254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l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ndara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00443" y="1576853"/>
            <a:ext cx="8495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41077" y="2466253"/>
            <a:ext cx="8786874" cy="1028538"/>
            <a:chOff x="0" y="624498"/>
            <a:chExt cx="8786874" cy="5569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624498"/>
              <a:ext cx="8786874" cy="55692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7187" y="651685"/>
              <a:ext cx="8732500" cy="502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/>
              <a:endParaRPr lang="ru-RU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Скругленный прямоугольник 4"/>
          <p:cNvSpPr/>
          <p:nvPr/>
        </p:nvSpPr>
        <p:spPr>
          <a:xfrm>
            <a:off x="149947" y="2273539"/>
            <a:ext cx="8732500" cy="103724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/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1140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приказов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</a:t>
            </a:r>
            <a:endParaRPr lang="ru-RU" sz="2800" b="1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-100184" y="3425150"/>
            <a:ext cx="9034665" cy="1125226"/>
            <a:chOff x="-302900" y="1993019"/>
            <a:chExt cx="9034665" cy="66292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-55109" y="2099027"/>
              <a:ext cx="8786874" cy="556920"/>
            </a:xfrm>
            <a:prstGeom prst="roundRect">
              <a:avLst/>
            </a:prstGeom>
            <a:solidFill>
              <a:srgbClr val="008E40"/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8" name="Скругленный прямоугольник 4"/>
            <p:cNvSpPr/>
            <p:nvPr/>
          </p:nvSpPr>
          <p:spPr>
            <a:xfrm>
              <a:off x="-302900" y="1993019"/>
              <a:ext cx="8732500" cy="5961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 896 </a:t>
              </a:r>
              <a:r>
                <a:rPr lang="ru-RU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входящих документов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153499" y="4634099"/>
            <a:ext cx="8840359" cy="968088"/>
          </a:xfrm>
          <a:prstGeom prst="roundRect">
            <a:avLst/>
          </a:prstGeom>
          <a:solidFill>
            <a:srgbClr val="00B0F0"/>
          </a:solidFill>
          <a:ln w="190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583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исходящих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</a:t>
            </a:r>
            <a:endParaRPr lang="ru-RU" sz="28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168264" y="5685911"/>
            <a:ext cx="8786874" cy="1036086"/>
            <a:chOff x="0" y="1221738"/>
            <a:chExt cx="8786874" cy="556920"/>
          </a:xfrm>
          <a:solidFill>
            <a:schemeClr val="accent2">
              <a:lumMod val="75000"/>
            </a:scheme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1221738"/>
              <a:ext cx="8786874" cy="556920"/>
            </a:xfrm>
            <a:prstGeom prst="roundRect">
              <a:avLst/>
            </a:pr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7" name="Скругленный прямоугольник 4"/>
            <p:cNvSpPr/>
            <p:nvPr/>
          </p:nvSpPr>
          <p:spPr>
            <a:xfrm>
              <a:off x="27187" y="1248925"/>
              <a:ext cx="8732500" cy="50254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/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101</a:t>
              </a:r>
              <a:r>
                <a:rPr kumimoji="0" lang="ru-RU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 тематическая проверка</a:t>
              </a:r>
              <a:endParaRPr lang="ru-RU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917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solidFill>
            <a:schemeClr val="bg1"/>
          </a:solidFill>
          <a:ln>
            <a:solidFill>
              <a:srgbClr val="0000FF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Отчёт размещён на сайте: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r="27477" b="8486"/>
          <a:stretch/>
        </p:blipFill>
        <p:spPr bwMode="auto">
          <a:xfrm>
            <a:off x="295149" y="1052736"/>
            <a:ext cx="8640960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6237312"/>
            <a:ext cx="129614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>
            <a:stCxn id="4" idx="6"/>
          </p:cNvCxnSpPr>
          <p:nvPr/>
        </p:nvCxnSpPr>
        <p:spPr>
          <a:xfrm flipV="1">
            <a:off x="1691680" y="3212976"/>
            <a:ext cx="6552728" cy="327636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619672" y="1052736"/>
            <a:ext cx="5904656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http://milkovoadm.ru/about/struktura/school/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08685" y="214499"/>
            <a:ext cx="7654622" cy="7440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Независимая оценка качества образования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Общая\диаграмма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0"/>
          <a:stretch/>
        </p:blipFill>
        <p:spPr bwMode="auto">
          <a:xfrm>
            <a:off x="431540" y="1412776"/>
            <a:ext cx="8208911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359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  <a14:imgEffect>
                      <a14:saturation sat="0"/>
                    </a14:imgEffect>
                    <a14:imgEffect>
                      <a14:brightnessContrast bright="-1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3058"/>
          <a:stretch/>
        </p:blipFill>
        <p:spPr bwMode="auto">
          <a:xfrm>
            <a:off x="0" y="80789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29766" y="5517232"/>
            <a:ext cx="1368152" cy="5451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899592" y="1052736"/>
            <a:ext cx="648072" cy="44644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7"/>
          </p:cNvCxnSpPr>
          <p:nvPr/>
        </p:nvCxnSpPr>
        <p:spPr>
          <a:xfrm flipV="1">
            <a:off x="1197557" y="1700808"/>
            <a:ext cx="926171" cy="389626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1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97" t="6644" r="27983" b="4230"/>
          <a:stretch/>
        </p:blipFill>
        <p:spPr bwMode="auto">
          <a:xfrm>
            <a:off x="4716016" y="2564904"/>
            <a:ext cx="3302865" cy="389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7560332" y="1700808"/>
            <a:ext cx="684076" cy="86409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0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59046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Аттестованы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замещение вакантной должности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руководителей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человека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Размещены в сети «Интернет»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информационных сообщений о проведении конкурсов на замещение вакантных должностей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руководителей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конкурса на замещение вакантной должности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руководителя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78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94798048"/>
              </p:ext>
            </p:extLst>
          </p:nvPr>
        </p:nvGraphicFramePr>
        <p:xfrm>
          <a:off x="107503" y="188640"/>
          <a:ext cx="8932979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72121859"/>
              </p:ext>
            </p:extLst>
          </p:nvPr>
        </p:nvGraphicFramePr>
        <p:xfrm>
          <a:off x="107504" y="3501008"/>
          <a:ext cx="8928992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56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3057</Words>
  <Application>Microsoft Office PowerPoint</Application>
  <PresentationFormat>Экран (4:3)</PresentationFormat>
  <Paragraphs>996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Calibri</vt:lpstr>
      <vt:lpstr>Candara</vt:lpstr>
      <vt:lpstr>Times New Roman</vt:lpstr>
      <vt:lpstr>Тема Office</vt:lpstr>
      <vt:lpstr>Отчёт о работе муниципальной системы образования Мильковского муниципального района в 2015 году</vt:lpstr>
      <vt:lpstr>Презентация PowerPoint</vt:lpstr>
      <vt:lpstr>Государственные полномочия Камчатского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Отчёт размещён на сайте: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работе муниципальной системы образования Мильковского муниципального района в 2015 году</dc:title>
  <dc:creator>Татьяна</dc:creator>
  <cp:lastModifiedBy>Лилия</cp:lastModifiedBy>
  <cp:revision>150</cp:revision>
  <cp:lastPrinted>2016-03-29T19:56:09Z</cp:lastPrinted>
  <dcterms:created xsi:type="dcterms:W3CDTF">2016-03-27T22:01:34Z</dcterms:created>
  <dcterms:modified xsi:type="dcterms:W3CDTF">2016-03-30T06:31:47Z</dcterms:modified>
</cp:coreProperties>
</file>